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vnd.ms-photo" Extension="wdp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ms-powerpoint.changesinfo+xml" PartName="/ppt/changesInfos/changesInfo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42" r:id="rId3"/>
    <p:sldId id="267" r:id="rId4"/>
    <p:sldId id="308" r:id="rId5"/>
    <p:sldId id="343" r:id="rId6"/>
    <p:sldId id="345" r:id="rId7"/>
    <p:sldId id="344" r:id="rId8"/>
    <p:sldId id="346" r:id="rId9"/>
    <p:sldId id="347" r:id="rId10"/>
    <p:sldId id="348" r:id="rId11"/>
    <p:sldId id="349" r:id="rId12"/>
    <p:sldId id="350" r:id="rId13"/>
    <p:sldId id="351" r:id="rId14"/>
    <p:sldId id="354" r:id="rId15"/>
    <p:sldId id="352" r:id="rId16"/>
    <p:sldId id="353" r:id="rId17"/>
    <p:sldId id="355" r:id="rId18"/>
    <p:sldId id="356" r:id="rId19"/>
    <p:sldId id="357" r:id="rId20"/>
    <p:sldId id="358" r:id="rId21"/>
    <p:sldId id="359" r:id="rId22"/>
    <p:sldId id="361" r:id="rId23"/>
    <p:sldId id="363" r:id="rId24"/>
    <p:sldId id="364" r:id="rId25"/>
    <p:sldId id="360" r:id="rId26"/>
    <p:sldId id="362" r:id="rId27"/>
    <p:sldId id="365" r:id="rId28"/>
    <p:sldId id="368" r:id="rId29"/>
    <p:sldId id="374" r:id="rId30"/>
    <p:sldId id="369" r:id="rId31"/>
    <p:sldId id="372" r:id="rId32"/>
    <p:sldId id="370" r:id="rId33"/>
    <p:sldId id="371" r:id="rId34"/>
    <p:sldId id="422" r:id="rId35"/>
    <p:sldId id="420" r:id="rId36"/>
    <p:sldId id="421" r:id="rId37"/>
    <p:sldId id="373" r:id="rId38"/>
    <p:sldId id="375" r:id="rId39"/>
    <p:sldId id="367" r:id="rId40"/>
    <p:sldId id="376" r:id="rId41"/>
    <p:sldId id="377" r:id="rId42"/>
    <p:sldId id="378" r:id="rId43"/>
    <p:sldId id="379" r:id="rId44"/>
    <p:sldId id="380" r:id="rId45"/>
    <p:sldId id="381" r:id="rId46"/>
    <p:sldId id="402" r:id="rId47"/>
    <p:sldId id="423" r:id="rId48"/>
    <p:sldId id="382" r:id="rId49"/>
    <p:sldId id="385" r:id="rId50"/>
    <p:sldId id="384" r:id="rId51"/>
    <p:sldId id="383" r:id="rId52"/>
    <p:sldId id="386" r:id="rId53"/>
    <p:sldId id="389" r:id="rId54"/>
    <p:sldId id="387" r:id="rId55"/>
    <p:sldId id="388" r:id="rId56"/>
    <p:sldId id="390" r:id="rId57"/>
    <p:sldId id="392" r:id="rId58"/>
    <p:sldId id="391" r:id="rId59"/>
    <p:sldId id="393" r:id="rId60"/>
    <p:sldId id="395" r:id="rId61"/>
    <p:sldId id="394" r:id="rId62"/>
    <p:sldId id="397" r:id="rId63"/>
    <p:sldId id="398" r:id="rId64"/>
    <p:sldId id="399" r:id="rId65"/>
    <p:sldId id="400" r:id="rId66"/>
    <p:sldId id="401" r:id="rId67"/>
    <p:sldId id="403" r:id="rId68"/>
    <p:sldId id="404" r:id="rId69"/>
    <p:sldId id="405" r:id="rId70"/>
    <p:sldId id="406" r:id="rId71"/>
    <p:sldId id="409" r:id="rId72"/>
    <p:sldId id="407" r:id="rId73"/>
    <p:sldId id="408" r:id="rId74"/>
    <p:sldId id="410" r:id="rId75"/>
    <p:sldId id="411" r:id="rId76"/>
    <p:sldId id="412" r:id="rId77"/>
    <p:sldId id="414" r:id="rId78"/>
    <p:sldId id="413" r:id="rId79"/>
    <p:sldId id="415" r:id="rId80"/>
    <p:sldId id="416" r:id="rId81"/>
    <p:sldId id="417" r:id="rId82"/>
    <p:sldId id="418" r:id="rId83"/>
    <p:sldId id="419" r:id="rId8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guel" userId="4a52edb65a0a464f" providerId="LiveId" clId="{4BD2815D-9AF6-4A0D-A820-8ACC33948C63}"/>
    <pc:docChg chg="modSld">
      <pc:chgData name="Miguel" userId="4a52edb65a0a464f" providerId="LiveId" clId="{4BD2815D-9AF6-4A0D-A820-8ACC33948C63}" dt="2021-07-29T15:46:31.894" v="0" actId="1076"/>
      <pc:docMkLst>
        <pc:docMk/>
      </pc:docMkLst>
      <pc:sldChg chg="modSp mod">
        <pc:chgData name="Miguel" userId="4a52edb65a0a464f" providerId="LiveId" clId="{4BD2815D-9AF6-4A0D-A820-8ACC33948C63}" dt="2021-07-29T15:46:31.894" v="0" actId="1076"/>
        <pc:sldMkLst>
          <pc:docMk/>
          <pc:sldMk cId="1280279859" sldId="378"/>
        </pc:sldMkLst>
        <pc:picChg chg="mod">
          <ac:chgData name="Miguel" userId="4a52edb65a0a464f" providerId="LiveId" clId="{4BD2815D-9AF6-4A0D-A820-8ACC33948C63}" dt="2021-07-29T15:46:31.894" v="0" actId="1076"/>
          <ac:picMkLst>
            <pc:docMk/>
            <pc:sldMk cId="1280279859" sldId="378"/>
            <ac:picMk id="4" creationId="{1A389915-A573-45AE-93A7-042D086D9BD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68C50A-AEFD-47DB-BB45-A9A4316B4B8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C"/>
        </a:p>
      </dgm:t>
    </dgm:pt>
    <dgm:pt modelId="{EA313491-72FA-481A-8D17-FFC450CFC4C5}">
      <dgm:prSet phldrT="[Texto]"/>
      <dgm:spPr/>
      <dgm:t>
        <a:bodyPr/>
        <a:lstStyle/>
        <a:p>
          <a:r>
            <a:rPr lang="es-ES" dirty="0"/>
            <a:t>Comisiones</a:t>
          </a:r>
          <a:endParaRPr lang="es-EC" dirty="0"/>
        </a:p>
      </dgm:t>
    </dgm:pt>
    <dgm:pt modelId="{9F031C6A-E146-4E69-B39F-33D79D9F3F06}" type="parTrans" cxnId="{01E04614-2E8E-48C5-9A36-2BBB232E3732}">
      <dgm:prSet/>
      <dgm:spPr/>
      <dgm:t>
        <a:bodyPr/>
        <a:lstStyle/>
        <a:p>
          <a:endParaRPr lang="es-EC"/>
        </a:p>
      </dgm:t>
    </dgm:pt>
    <dgm:pt modelId="{049827E0-BAAB-49A7-B16F-50E4BC3609A2}" type="sibTrans" cxnId="{01E04614-2E8E-48C5-9A36-2BBB232E3732}">
      <dgm:prSet/>
      <dgm:spPr/>
      <dgm:t>
        <a:bodyPr/>
        <a:lstStyle/>
        <a:p>
          <a:endParaRPr lang="es-EC"/>
        </a:p>
      </dgm:t>
    </dgm:pt>
    <dgm:pt modelId="{3B050D17-7582-49E8-8D60-514899BA8BE2}">
      <dgm:prSet phldrT="[Texto]"/>
      <dgm:spPr/>
      <dgm:t>
        <a:bodyPr/>
        <a:lstStyle/>
        <a:p>
          <a:r>
            <a:rPr lang="es-ES" dirty="0"/>
            <a:t>Infraestructura y vialidad</a:t>
          </a:r>
          <a:endParaRPr lang="es-EC" dirty="0"/>
        </a:p>
      </dgm:t>
    </dgm:pt>
    <dgm:pt modelId="{6D5502E6-21A0-4C29-BD42-04E1F6CB4EA7}" type="parTrans" cxnId="{00AC54B9-9A33-4BA7-A5B6-4D482DF13054}">
      <dgm:prSet/>
      <dgm:spPr/>
      <dgm:t>
        <a:bodyPr/>
        <a:lstStyle/>
        <a:p>
          <a:endParaRPr lang="es-EC"/>
        </a:p>
      </dgm:t>
    </dgm:pt>
    <dgm:pt modelId="{1E412063-450D-47CC-B303-F3DAF3D0CC1F}" type="sibTrans" cxnId="{00AC54B9-9A33-4BA7-A5B6-4D482DF13054}">
      <dgm:prSet/>
      <dgm:spPr/>
      <dgm:t>
        <a:bodyPr/>
        <a:lstStyle/>
        <a:p>
          <a:endParaRPr lang="es-EC"/>
        </a:p>
      </dgm:t>
    </dgm:pt>
    <dgm:pt modelId="{A7243C45-3C16-4C7A-90B5-8D2510A9F803}">
      <dgm:prSet phldrT="[Texto]"/>
      <dgm:spPr/>
      <dgm:t>
        <a:bodyPr/>
        <a:lstStyle/>
        <a:p>
          <a:r>
            <a:rPr lang="es-ES" dirty="0"/>
            <a:t>Sr. Luis Caracundo. </a:t>
          </a:r>
        </a:p>
        <a:p>
          <a:r>
            <a:rPr lang="es-ES" dirty="0"/>
            <a:t>MVZ. Miguel Naulaguari</a:t>
          </a:r>
          <a:endParaRPr lang="es-EC" dirty="0"/>
        </a:p>
      </dgm:t>
    </dgm:pt>
    <dgm:pt modelId="{B5CD4F14-D5BF-48DC-9923-9F708B4BC791}" type="parTrans" cxnId="{39814D26-2216-41D7-8A10-86ED8F5F9C6F}">
      <dgm:prSet/>
      <dgm:spPr/>
      <dgm:t>
        <a:bodyPr/>
        <a:lstStyle/>
        <a:p>
          <a:endParaRPr lang="es-EC"/>
        </a:p>
      </dgm:t>
    </dgm:pt>
    <dgm:pt modelId="{35410E85-509F-48A9-85E6-9EFCA3F2C207}" type="sibTrans" cxnId="{39814D26-2216-41D7-8A10-86ED8F5F9C6F}">
      <dgm:prSet/>
      <dgm:spPr/>
      <dgm:t>
        <a:bodyPr/>
        <a:lstStyle/>
        <a:p>
          <a:endParaRPr lang="es-EC"/>
        </a:p>
      </dgm:t>
    </dgm:pt>
    <dgm:pt modelId="{F1B7E864-3308-41DC-B987-295DD3005050}">
      <dgm:prSet phldrT="[Texto]"/>
      <dgm:spPr/>
      <dgm:t>
        <a:bodyPr/>
        <a:lstStyle/>
        <a:p>
          <a:r>
            <a:rPr lang="es-ES" dirty="0"/>
            <a:t>Grupos Prioritarios</a:t>
          </a:r>
          <a:endParaRPr lang="es-EC" dirty="0"/>
        </a:p>
      </dgm:t>
    </dgm:pt>
    <dgm:pt modelId="{1D3FFE06-79F3-4B47-BF84-5153869B69A2}" type="parTrans" cxnId="{2D0DEE33-19BF-4717-BF95-18033D9625DE}">
      <dgm:prSet/>
      <dgm:spPr/>
      <dgm:t>
        <a:bodyPr/>
        <a:lstStyle/>
        <a:p>
          <a:endParaRPr lang="es-EC"/>
        </a:p>
      </dgm:t>
    </dgm:pt>
    <dgm:pt modelId="{E5434069-6B8E-4671-A00D-97909F0A7CD4}" type="sibTrans" cxnId="{2D0DEE33-19BF-4717-BF95-18033D9625DE}">
      <dgm:prSet/>
      <dgm:spPr/>
      <dgm:t>
        <a:bodyPr/>
        <a:lstStyle/>
        <a:p>
          <a:endParaRPr lang="es-EC"/>
        </a:p>
      </dgm:t>
    </dgm:pt>
    <dgm:pt modelId="{E848FEC7-07C1-4283-9B4E-5C64D8848F6F}">
      <dgm:prSet phldrT="[Texto]"/>
      <dgm:spPr/>
      <dgm:t>
        <a:bodyPr/>
        <a:lstStyle/>
        <a:p>
          <a:r>
            <a:rPr lang="es-ES" dirty="0"/>
            <a:t>Sr. Carlos Velásquez.</a:t>
          </a:r>
        </a:p>
        <a:p>
          <a:r>
            <a:rPr lang="es-ES" dirty="0"/>
            <a:t> Srta. Carla Ordoñez</a:t>
          </a:r>
          <a:endParaRPr lang="es-EC" dirty="0"/>
        </a:p>
      </dgm:t>
    </dgm:pt>
    <dgm:pt modelId="{7F8ABD57-F508-4067-A7C7-D42661E7C3D9}" type="parTrans" cxnId="{1E13958A-E837-49E6-8A84-D75BC4599F9F}">
      <dgm:prSet/>
      <dgm:spPr/>
      <dgm:t>
        <a:bodyPr/>
        <a:lstStyle/>
        <a:p>
          <a:endParaRPr lang="es-EC"/>
        </a:p>
      </dgm:t>
    </dgm:pt>
    <dgm:pt modelId="{DA2F3C32-E752-4E8D-916A-2CF057DFEBF3}" type="sibTrans" cxnId="{1E13958A-E837-49E6-8A84-D75BC4599F9F}">
      <dgm:prSet/>
      <dgm:spPr/>
      <dgm:t>
        <a:bodyPr/>
        <a:lstStyle/>
        <a:p>
          <a:endParaRPr lang="es-EC"/>
        </a:p>
      </dgm:t>
    </dgm:pt>
    <dgm:pt modelId="{2B17EF45-1CC8-418E-86A9-884A7D9C7F43}">
      <dgm:prSet phldrT="[Texto]"/>
      <dgm:spPr/>
      <dgm:t>
        <a:bodyPr/>
        <a:lstStyle/>
        <a:p>
          <a:r>
            <a:rPr lang="es-ES" dirty="0"/>
            <a:t>Medio Ambiente</a:t>
          </a:r>
          <a:endParaRPr lang="es-EC" dirty="0"/>
        </a:p>
      </dgm:t>
    </dgm:pt>
    <dgm:pt modelId="{0583BE85-F1D8-4824-8449-24AAC273A14E}" type="parTrans" cxnId="{E985ED7B-D67B-4553-A0BF-ADBF1583B106}">
      <dgm:prSet/>
      <dgm:spPr/>
      <dgm:t>
        <a:bodyPr/>
        <a:lstStyle/>
        <a:p>
          <a:endParaRPr lang="es-EC"/>
        </a:p>
      </dgm:t>
    </dgm:pt>
    <dgm:pt modelId="{CC7C09CC-D4BA-475C-BEC7-38DE25288717}" type="sibTrans" cxnId="{E985ED7B-D67B-4553-A0BF-ADBF1583B106}">
      <dgm:prSet/>
      <dgm:spPr/>
      <dgm:t>
        <a:bodyPr/>
        <a:lstStyle/>
        <a:p>
          <a:endParaRPr lang="es-EC"/>
        </a:p>
      </dgm:t>
    </dgm:pt>
    <dgm:pt modelId="{C2544337-60F7-4F4A-BE63-C995CC6A370C}">
      <dgm:prSet phldrT="[Texto]"/>
      <dgm:spPr/>
      <dgm:t>
        <a:bodyPr/>
        <a:lstStyle/>
        <a:p>
          <a:r>
            <a:rPr lang="es-ES" dirty="0"/>
            <a:t>MVZ. Miguel Naulaguari </a:t>
          </a:r>
        </a:p>
        <a:p>
          <a:r>
            <a:rPr lang="es-ES" dirty="0"/>
            <a:t> Sr. Luis Caracundo </a:t>
          </a:r>
          <a:endParaRPr lang="es-EC" dirty="0"/>
        </a:p>
      </dgm:t>
    </dgm:pt>
    <dgm:pt modelId="{38F4CBFE-7DD0-472A-AAD4-7E00EA6EEE3A}" type="parTrans" cxnId="{F1BA4507-3D1D-4182-9BB4-7A0A0920A729}">
      <dgm:prSet/>
      <dgm:spPr/>
      <dgm:t>
        <a:bodyPr/>
        <a:lstStyle/>
        <a:p>
          <a:endParaRPr lang="es-EC"/>
        </a:p>
      </dgm:t>
    </dgm:pt>
    <dgm:pt modelId="{8B1F1FCF-9DB7-4E9A-9A21-1EA787CFB99C}" type="sibTrans" cxnId="{F1BA4507-3D1D-4182-9BB4-7A0A0920A729}">
      <dgm:prSet/>
      <dgm:spPr/>
      <dgm:t>
        <a:bodyPr/>
        <a:lstStyle/>
        <a:p>
          <a:endParaRPr lang="es-EC"/>
        </a:p>
      </dgm:t>
    </dgm:pt>
    <dgm:pt modelId="{29930666-C81F-4CB8-8011-704333CF09D0}">
      <dgm:prSet phldrT="[Texto]"/>
      <dgm:spPr/>
      <dgm:t>
        <a:bodyPr/>
        <a:lstStyle/>
        <a:p>
          <a:r>
            <a:rPr lang="es-ES" dirty="0"/>
            <a:t> Sociales y Deportes</a:t>
          </a:r>
          <a:endParaRPr lang="es-EC" dirty="0"/>
        </a:p>
      </dgm:t>
    </dgm:pt>
    <dgm:pt modelId="{117F69E6-58E1-4053-A154-0EB060534A7F}" type="parTrans" cxnId="{A15279DE-EC09-49D7-8574-F7DE1994D0B8}">
      <dgm:prSet/>
      <dgm:spPr/>
      <dgm:t>
        <a:bodyPr/>
        <a:lstStyle/>
        <a:p>
          <a:endParaRPr lang="es-EC"/>
        </a:p>
      </dgm:t>
    </dgm:pt>
    <dgm:pt modelId="{A01D47F6-DD36-4256-9E05-A8801AB68424}" type="sibTrans" cxnId="{A15279DE-EC09-49D7-8574-F7DE1994D0B8}">
      <dgm:prSet/>
      <dgm:spPr/>
      <dgm:t>
        <a:bodyPr/>
        <a:lstStyle/>
        <a:p>
          <a:endParaRPr lang="es-EC"/>
        </a:p>
      </dgm:t>
    </dgm:pt>
    <dgm:pt modelId="{8452950B-EF03-4AB8-B71D-0C7FB5741A7A}">
      <dgm:prSet/>
      <dgm:spPr/>
      <dgm:t>
        <a:bodyPr/>
        <a:lstStyle/>
        <a:p>
          <a:r>
            <a:rPr lang="es-ES" dirty="0"/>
            <a:t>Sr. Carlos Velásquez.</a:t>
          </a:r>
          <a:endParaRPr lang="es-EC" dirty="0"/>
        </a:p>
      </dgm:t>
    </dgm:pt>
    <dgm:pt modelId="{924BD76F-E1A5-469C-8305-0ADDB17179D3}" type="parTrans" cxnId="{68BD15D4-E890-4EBA-8244-4516B76F1699}">
      <dgm:prSet/>
      <dgm:spPr/>
      <dgm:t>
        <a:bodyPr/>
        <a:lstStyle/>
        <a:p>
          <a:endParaRPr lang="es-EC"/>
        </a:p>
      </dgm:t>
    </dgm:pt>
    <dgm:pt modelId="{55EA65A5-B3A7-4F71-834D-B9AC5C6E729F}" type="sibTrans" cxnId="{68BD15D4-E890-4EBA-8244-4516B76F1699}">
      <dgm:prSet/>
      <dgm:spPr/>
      <dgm:t>
        <a:bodyPr/>
        <a:lstStyle/>
        <a:p>
          <a:endParaRPr lang="es-EC"/>
        </a:p>
      </dgm:t>
    </dgm:pt>
    <dgm:pt modelId="{1FF8C047-A62A-4CCC-9780-424C51731434}">
      <dgm:prSet phldrT="[Texto]"/>
      <dgm:spPr/>
      <dgm:t>
        <a:bodyPr/>
        <a:lstStyle/>
        <a:p>
          <a:r>
            <a:rPr lang="es-ES" dirty="0"/>
            <a:t>Producción </a:t>
          </a:r>
          <a:endParaRPr lang="es-EC" dirty="0"/>
        </a:p>
      </dgm:t>
    </dgm:pt>
    <dgm:pt modelId="{170F5CC3-B932-4F08-8CB9-DCB6FD9E9751}" type="parTrans" cxnId="{562401E3-4D28-46AF-8562-1DA96A2B81D2}">
      <dgm:prSet/>
      <dgm:spPr/>
      <dgm:t>
        <a:bodyPr/>
        <a:lstStyle/>
        <a:p>
          <a:endParaRPr lang="es-EC"/>
        </a:p>
      </dgm:t>
    </dgm:pt>
    <dgm:pt modelId="{1C4B69F2-F185-443A-B796-CA47A3197E12}" type="sibTrans" cxnId="{562401E3-4D28-46AF-8562-1DA96A2B81D2}">
      <dgm:prSet/>
      <dgm:spPr/>
      <dgm:t>
        <a:bodyPr/>
        <a:lstStyle/>
        <a:p>
          <a:endParaRPr lang="es-EC"/>
        </a:p>
      </dgm:t>
    </dgm:pt>
    <dgm:pt modelId="{81EF8734-E385-4EA0-9B86-ED3C34BEF926}">
      <dgm:prSet/>
      <dgm:spPr/>
      <dgm:t>
        <a:bodyPr/>
        <a:lstStyle/>
        <a:p>
          <a:r>
            <a:rPr lang="es-ES" dirty="0"/>
            <a:t>Srta. Carla Ordoñez. </a:t>
          </a:r>
        </a:p>
        <a:p>
          <a:r>
            <a:rPr lang="es-ES" dirty="0"/>
            <a:t> Sr. Carlos Velásquez.</a:t>
          </a:r>
          <a:endParaRPr lang="es-EC" dirty="0"/>
        </a:p>
      </dgm:t>
    </dgm:pt>
    <dgm:pt modelId="{466E8C44-6A99-428A-93CF-4AAB114B5AA3}" type="parTrans" cxnId="{935F6440-308E-4BE2-A43F-1A81373C9B6D}">
      <dgm:prSet/>
      <dgm:spPr/>
      <dgm:t>
        <a:bodyPr/>
        <a:lstStyle/>
        <a:p>
          <a:endParaRPr lang="es-EC"/>
        </a:p>
      </dgm:t>
    </dgm:pt>
    <dgm:pt modelId="{B12A05BA-8C03-45ED-A6E6-7000A9A5FA8C}" type="sibTrans" cxnId="{935F6440-308E-4BE2-A43F-1A81373C9B6D}">
      <dgm:prSet/>
      <dgm:spPr/>
      <dgm:t>
        <a:bodyPr/>
        <a:lstStyle/>
        <a:p>
          <a:endParaRPr lang="es-EC"/>
        </a:p>
      </dgm:t>
    </dgm:pt>
    <dgm:pt modelId="{61C37171-8E7E-4277-AF96-71CCD1214E38}" type="pres">
      <dgm:prSet presAssocID="{9B68C50A-AEFD-47DB-BB45-A9A4316B4B8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807C2E-7369-4FE9-9314-108812256D9A}" type="pres">
      <dgm:prSet presAssocID="{EA313491-72FA-481A-8D17-FFC450CFC4C5}" presName="hierRoot1" presStyleCnt="0"/>
      <dgm:spPr/>
    </dgm:pt>
    <dgm:pt modelId="{F125828D-AF87-4AEC-84D0-E0C9A196616E}" type="pres">
      <dgm:prSet presAssocID="{EA313491-72FA-481A-8D17-FFC450CFC4C5}" presName="composite" presStyleCnt="0"/>
      <dgm:spPr/>
    </dgm:pt>
    <dgm:pt modelId="{AAF93201-7AB6-4B0F-98DA-87C51645B8F6}" type="pres">
      <dgm:prSet presAssocID="{EA313491-72FA-481A-8D17-FFC450CFC4C5}" presName="background" presStyleLbl="node0" presStyleIdx="0" presStyleCnt="1"/>
      <dgm:spPr/>
    </dgm:pt>
    <dgm:pt modelId="{9B8F3B75-054A-4895-AFCC-FAC65EFFF7C5}" type="pres">
      <dgm:prSet presAssocID="{EA313491-72FA-481A-8D17-FFC450CFC4C5}" presName="text" presStyleLbl="fgAcc0" presStyleIdx="0" presStyleCnt="1">
        <dgm:presLayoutVars>
          <dgm:chPref val="3"/>
        </dgm:presLayoutVars>
      </dgm:prSet>
      <dgm:spPr/>
    </dgm:pt>
    <dgm:pt modelId="{DC337D63-91D7-4F65-ADF9-763C9EDC7AAF}" type="pres">
      <dgm:prSet presAssocID="{EA313491-72FA-481A-8D17-FFC450CFC4C5}" presName="hierChild2" presStyleCnt="0"/>
      <dgm:spPr/>
    </dgm:pt>
    <dgm:pt modelId="{340166A4-B361-4D53-8E91-AE6E078AB845}" type="pres">
      <dgm:prSet presAssocID="{6D5502E6-21A0-4C29-BD42-04E1F6CB4EA7}" presName="Name10" presStyleLbl="parChTrans1D2" presStyleIdx="0" presStyleCnt="5"/>
      <dgm:spPr/>
    </dgm:pt>
    <dgm:pt modelId="{7440D39A-AEB7-4883-BA8A-1878539A96B9}" type="pres">
      <dgm:prSet presAssocID="{3B050D17-7582-49E8-8D60-514899BA8BE2}" presName="hierRoot2" presStyleCnt="0"/>
      <dgm:spPr/>
    </dgm:pt>
    <dgm:pt modelId="{B0C0ED0E-12C6-4193-81E1-3ED5EDAA089D}" type="pres">
      <dgm:prSet presAssocID="{3B050D17-7582-49E8-8D60-514899BA8BE2}" presName="composite2" presStyleCnt="0"/>
      <dgm:spPr/>
    </dgm:pt>
    <dgm:pt modelId="{34B9B38A-2A72-4B72-9726-D6296FEDC318}" type="pres">
      <dgm:prSet presAssocID="{3B050D17-7582-49E8-8D60-514899BA8BE2}" presName="background2" presStyleLbl="node2" presStyleIdx="0" presStyleCnt="5"/>
      <dgm:spPr/>
    </dgm:pt>
    <dgm:pt modelId="{95679AA4-A3C7-4BDE-A737-EF459066211F}" type="pres">
      <dgm:prSet presAssocID="{3B050D17-7582-49E8-8D60-514899BA8BE2}" presName="text2" presStyleLbl="fgAcc2" presStyleIdx="0" presStyleCnt="5">
        <dgm:presLayoutVars>
          <dgm:chPref val="3"/>
        </dgm:presLayoutVars>
      </dgm:prSet>
      <dgm:spPr/>
    </dgm:pt>
    <dgm:pt modelId="{B3B75254-7C9B-4BAA-B03B-33D446267725}" type="pres">
      <dgm:prSet presAssocID="{3B050D17-7582-49E8-8D60-514899BA8BE2}" presName="hierChild3" presStyleCnt="0"/>
      <dgm:spPr/>
    </dgm:pt>
    <dgm:pt modelId="{3064CBD2-430C-4AA3-B34E-0E876859C5C9}" type="pres">
      <dgm:prSet presAssocID="{B5CD4F14-D5BF-48DC-9923-9F708B4BC791}" presName="Name17" presStyleLbl="parChTrans1D3" presStyleIdx="0" presStyleCnt="5"/>
      <dgm:spPr/>
    </dgm:pt>
    <dgm:pt modelId="{44ADBC24-093F-4847-9FDD-938962502AE5}" type="pres">
      <dgm:prSet presAssocID="{A7243C45-3C16-4C7A-90B5-8D2510A9F803}" presName="hierRoot3" presStyleCnt="0"/>
      <dgm:spPr/>
    </dgm:pt>
    <dgm:pt modelId="{A9CABA0C-6A08-4058-BCE0-617BE3CF3B07}" type="pres">
      <dgm:prSet presAssocID="{A7243C45-3C16-4C7A-90B5-8D2510A9F803}" presName="composite3" presStyleCnt="0"/>
      <dgm:spPr/>
    </dgm:pt>
    <dgm:pt modelId="{546F9A0F-2561-4D3B-9473-F1F42AE1DC27}" type="pres">
      <dgm:prSet presAssocID="{A7243C45-3C16-4C7A-90B5-8D2510A9F803}" presName="background3" presStyleLbl="node3" presStyleIdx="0" presStyleCnt="5"/>
      <dgm:spPr/>
    </dgm:pt>
    <dgm:pt modelId="{1AC7F749-B35F-4364-8EF2-5D8FB35EE53C}" type="pres">
      <dgm:prSet presAssocID="{A7243C45-3C16-4C7A-90B5-8D2510A9F803}" presName="text3" presStyleLbl="fgAcc3" presStyleIdx="0" presStyleCnt="5">
        <dgm:presLayoutVars>
          <dgm:chPref val="3"/>
        </dgm:presLayoutVars>
      </dgm:prSet>
      <dgm:spPr/>
    </dgm:pt>
    <dgm:pt modelId="{B31B363D-6008-4A58-8D95-77CA8AC1C7DB}" type="pres">
      <dgm:prSet presAssocID="{A7243C45-3C16-4C7A-90B5-8D2510A9F803}" presName="hierChild4" presStyleCnt="0"/>
      <dgm:spPr/>
    </dgm:pt>
    <dgm:pt modelId="{300503C6-F932-46E1-893B-AE5D15357FF0}" type="pres">
      <dgm:prSet presAssocID="{1D3FFE06-79F3-4B47-BF84-5153869B69A2}" presName="Name10" presStyleLbl="parChTrans1D2" presStyleIdx="1" presStyleCnt="5"/>
      <dgm:spPr/>
    </dgm:pt>
    <dgm:pt modelId="{9083E18B-501E-40C7-918B-2C55EC61F8CB}" type="pres">
      <dgm:prSet presAssocID="{F1B7E864-3308-41DC-B987-295DD3005050}" presName="hierRoot2" presStyleCnt="0"/>
      <dgm:spPr/>
    </dgm:pt>
    <dgm:pt modelId="{FAB7B32D-99F6-4344-826B-F07E37552065}" type="pres">
      <dgm:prSet presAssocID="{F1B7E864-3308-41DC-B987-295DD3005050}" presName="composite2" presStyleCnt="0"/>
      <dgm:spPr/>
    </dgm:pt>
    <dgm:pt modelId="{6BF1DDC4-596C-4065-AA69-59647F95B636}" type="pres">
      <dgm:prSet presAssocID="{F1B7E864-3308-41DC-B987-295DD3005050}" presName="background2" presStyleLbl="node2" presStyleIdx="1" presStyleCnt="5"/>
      <dgm:spPr/>
    </dgm:pt>
    <dgm:pt modelId="{76352467-3DA1-44B3-9873-9C98A012E35D}" type="pres">
      <dgm:prSet presAssocID="{F1B7E864-3308-41DC-B987-295DD3005050}" presName="text2" presStyleLbl="fgAcc2" presStyleIdx="1" presStyleCnt="5">
        <dgm:presLayoutVars>
          <dgm:chPref val="3"/>
        </dgm:presLayoutVars>
      </dgm:prSet>
      <dgm:spPr/>
    </dgm:pt>
    <dgm:pt modelId="{79968BDA-E934-4DA8-B03D-C425000E6A09}" type="pres">
      <dgm:prSet presAssocID="{F1B7E864-3308-41DC-B987-295DD3005050}" presName="hierChild3" presStyleCnt="0"/>
      <dgm:spPr/>
    </dgm:pt>
    <dgm:pt modelId="{EE36EE74-A68F-4CED-8306-B8732F6B9801}" type="pres">
      <dgm:prSet presAssocID="{7F8ABD57-F508-4067-A7C7-D42661E7C3D9}" presName="Name17" presStyleLbl="parChTrans1D3" presStyleIdx="1" presStyleCnt="5"/>
      <dgm:spPr/>
    </dgm:pt>
    <dgm:pt modelId="{22AB7A77-C313-4045-844B-D8103B202CD8}" type="pres">
      <dgm:prSet presAssocID="{E848FEC7-07C1-4283-9B4E-5C64D8848F6F}" presName="hierRoot3" presStyleCnt="0"/>
      <dgm:spPr/>
    </dgm:pt>
    <dgm:pt modelId="{FDA56545-C1CF-407C-99AC-6727932D1DC1}" type="pres">
      <dgm:prSet presAssocID="{E848FEC7-07C1-4283-9B4E-5C64D8848F6F}" presName="composite3" presStyleCnt="0"/>
      <dgm:spPr/>
    </dgm:pt>
    <dgm:pt modelId="{248DD34B-B605-4D3E-B20C-CB4160352352}" type="pres">
      <dgm:prSet presAssocID="{E848FEC7-07C1-4283-9B4E-5C64D8848F6F}" presName="background3" presStyleLbl="node3" presStyleIdx="1" presStyleCnt="5"/>
      <dgm:spPr/>
    </dgm:pt>
    <dgm:pt modelId="{A6918556-B894-4AAF-922C-56DF2C1E975D}" type="pres">
      <dgm:prSet presAssocID="{E848FEC7-07C1-4283-9B4E-5C64D8848F6F}" presName="text3" presStyleLbl="fgAcc3" presStyleIdx="1" presStyleCnt="5">
        <dgm:presLayoutVars>
          <dgm:chPref val="3"/>
        </dgm:presLayoutVars>
      </dgm:prSet>
      <dgm:spPr/>
    </dgm:pt>
    <dgm:pt modelId="{2AD24FE5-5357-4CA1-98E8-00EAA48079BB}" type="pres">
      <dgm:prSet presAssocID="{E848FEC7-07C1-4283-9B4E-5C64D8848F6F}" presName="hierChild4" presStyleCnt="0"/>
      <dgm:spPr/>
    </dgm:pt>
    <dgm:pt modelId="{5E8F735B-7AA8-4BA5-AF4E-23713E1DFB6E}" type="pres">
      <dgm:prSet presAssocID="{0583BE85-F1D8-4824-8449-24AAC273A14E}" presName="Name10" presStyleLbl="parChTrans1D2" presStyleIdx="2" presStyleCnt="5"/>
      <dgm:spPr/>
    </dgm:pt>
    <dgm:pt modelId="{D58035DC-3F6B-4BFF-A032-035971BD9EC9}" type="pres">
      <dgm:prSet presAssocID="{2B17EF45-1CC8-418E-86A9-884A7D9C7F43}" presName="hierRoot2" presStyleCnt="0"/>
      <dgm:spPr/>
    </dgm:pt>
    <dgm:pt modelId="{F1E73506-B6ED-4557-8DD2-E90A9DA9FD5A}" type="pres">
      <dgm:prSet presAssocID="{2B17EF45-1CC8-418E-86A9-884A7D9C7F43}" presName="composite2" presStyleCnt="0"/>
      <dgm:spPr/>
    </dgm:pt>
    <dgm:pt modelId="{6996A242-08B4-4085-AC0D-7A60D55BF3DB}" type="pres">
      <dgm:prSet presAssocID="{2B17EF45-1CC8-418E-86A9-884A7D9C7F43}" presName="background2" presStyleLbl="node2" presStyleIdx="2" presStyleCnt="5"/>
      <dgm:spPr/>
    </dgm:pt>
    <dgm:pt modelId="{F46F33F7-F73F-4995-A2A0-895D3F206968}" type="pres">
      <dgm:prSet presAssocID="{2B17EF45-1CC8-418E-86A9-884A7D9C7F43}" presName="text2" presStyleLbl="fgAcc2" presStyleIdx="2" presStyleCnt="5">
        <dgm:presLayoutVars>
          <dgm:chPref val="3"/>
        </dgm:presLayoutVars>
      </dgm:prSet>
      <dgm:spPr/>
    </dgm:pt>
    <dgm:pt modelId="{6E9DA4D5-CC0F-4E0B-876C-6D8619BEE421}" type="pres">
      <dgm:prSet presAssocID="{2B17EF45-1CC8-418E-86A9-884A7D9C7F43}" presName="hierChild3" presStyleCnt="0"/>
      <dgm:spPr/>
    </dgm:pt>
    <dgm:pt modelId="{D2DA1D0C-EF38-482B-B656-54D69B67167B}" type="pres">
      <dgm:prSet presAssocID="{924BD76F-E1A5-469C-8305-0ADDB17179D3}" presName="Name17" presStyleLbl="parChTrans1D3" presStyleIdx="2" presStyleCnt="5"/>
      <dgm:spPr/>
    </dgm:pt>
    <dgm:pt modelId="{19CEB715-1AD9-4691-B564-2BB98474C92C}" type="pres">
      <dgm:prSet presAssocID="{8452950B-EF03-4AB8-B71D-0C7FB5741A7A}" presName="hierRoot3" presStyleCnt="0"/>
      <dgm:spPr/>
    </dgm:pt>
    <dgm:pt modelId="{DD97060E-1C70-481E-8A12-C209DB70FADA}" type="pres">
      <dgm:prSet presAssocID="{8452950B-EF03-4AB8-B71D-0C7FB5741A7A}" presName="composite3" presStyleCnt="0"/>
      <dgm:spPr/>
    </dgm:pt>
    <dgm:pt modelId="{59FB563E-1A53-4FD3-B6FF-199D1E9E37DF}" type="pres">
      <dgm:prSet presAssocID="{8452950B-EF03-4AB8-B71D-0C7FB5741A7A}" presName="background3" presStyleLbl="node3" presStyleIdx="2" presStyleCnt="5"/>
      <dgm:spPr/>
    </dgm:pt>
    <dgm:pt modelId="{A38CF0B7-BC27-470B-9B7F-3DA3ECB40786}" type="pres">
      <dgm:prSet presAssocID="{8452950B-EF03-4AB8-B71D-0C7FB5741A7A}" presName="text3" presStyleLbl="fgAcc3" presStyleIdx="2" presStyleCnt="5">
        <dgm:presLayoutVars>
          <dgm:chPref val="3"/>
        </dgm:presLayoutVars>
      </dgm:prSet>
      <dgm:spPr/>
    </dgm:pt>
    <dgm:pt modelId="{51D5142B-125E-4894-A443-3FA9B8DCD6C9}" type="pres">
      <dgm:prSet presAssocID="{8452950B-EF03-4AB8-B71D-0C7FB5741A7A}" presName="hierChild4" presStyleCnt="0"/>
      <dgm:spPr/>
    </dgm:pt>
    <dgm:pt modelId="{CB03886C-78A8-4E16-825A-F2F7B0816C38}" type="pres">
      <dgm:prSet presAssocID="{117F69E6-58E1-4053-A154-0EB060534A7F}" presName="Name10" presStyleLbl="parChTrans1D2" presStyleIdx="3" presStyleCnt="5"/>
      <dgm:spPr/>
    </dgm:pt>
    <dgm:pt modelId="{BEC29BC7-526A-4796-8349-E6D75F86FB81}" type="pres">
      <dgm:prSet presAssocID="{29930666-C81F-4CB8-8011-704333CF09D0}" presName="hierRoot2" presStyleCnt="0"/>
      <dgm:spPr/>
    </dgm:pt>
    <dgm:pt modelId="{2735BA44-A291-4445-B346-D2DA14363946}" type="pres">
      <dgm:prSet presAssocID="{29930666-C81F-4CB8-8011-704333CF09D0}" presName="composite2" presStyleCnt="0"/>
      <dgm:spPr/>
    </dgm:pt>
    <dgm:pt modelId="{800695A1-F12F-4ACB-AF29-189FFF3ABD22}" type="pres">
      <dgm:prSet presAssocID="{29930666-C81F-4CB8-8011-704333CF09D0}" presName="background2" presStyleLbl="node2" presStyleIdx="3" presStyleCnt="5"/>
      <dgm:spPr/>
    </dgm:pt>
    <dgm:pt modelId="{1F39216C-C519-4BBF-A359-629030D0356A}" type="pres">
      <dgm:prSet presAssocID="{29930666-C81F-4CB8-8011-704333CF09D0}" presName="text2" presStyleLbl="fgAcc2" presStyleIdx="3" presStyleCnt="5">
        <dgm:presLayoutVars>
          <dgm:chPref val="3"/>
        </dgm:presLayoutVars>
      </dgm:prSet>
      <dgm:spPr/>
    </dgm:pt>
    <dgm:pt modelId="{D37DA48E-EE1C-473A-AEF5-4E5407F959E5}" type="pres">
      <dgm:prSet presAssocID="{29930666-C81F-4CB8-8011-704333CF09D0}" presName="hierChild3" presStyleCnt="0"/>
      <dgm:spPr/>
    </dgm:pt>
    <dgm:pt modelId="{B912FED9-F688-454B-B0C8-C258B31B9124}" type="pres">
      <dgm:prSet presAssocID="{466E8C44-6A99-428A-93CF-4AAB114B5AA3}" presName="Name17" presStyleLbl="parChTrans1D3" presStyleIdx="3" presStyleCnt="5"/>
      <dgm:spPr/>
    </dgm:pt>
    <dgm:pt modelId="{63874D6F-573A-45BE-BDCA-EBA0652C270B}" type="pres">
      <dgm:prSet presAssocID="{81EF8734-E385-4EA0-9B86-ED3C34BEF926}" presName="hierRoot3" presStyleCnt="0"/>
      <dgm:spPr/>
    </dgm:pt>
    <dgm:pt modelId="{90CF30FB-3973-4804-974C-BA5BC252C41E}" type="pres">
      <dgm:prSet presAssocID="{81EF8734-E385-4EA0-9B86-ED3C34BEF926}" presName="composite3" presStyleCnt="0"/>
      <dgm:spPr/>
    </dgm:pt>
    <dgm:pt modelId="{42311494-EC73-4F1C-9C48-EE5DB6D0FCFC}" type="pres">
      <dgm:prSet presAssocID="{81EF8734-E385-4EA0-9B86-ED3C34BEF926}" presName="background3" presStyleLbl="node3" presStyleIdx="3" presStyleCnt="5"/>
      <dgm:spPr/>
    </dgm:pt>
    <dgm:pt modelId="{34015E88-8FCB-41A0-9E24-5FC7FF220D59}" type="pres">
      <dgm:prSet presAssocID="{81EF8734-E385-4EA0-9B86-ED3C34BEF926}" presName="text3" presStyleLbl="fgAcc3" presStyleIdx="3" presStyleCnt="5">
        <dgm:presLayoutVars>
          <dgm:chPref val="3"/>
        </dgm:presLayoutVars>
      </dgm:prSet>
      <dgm:spPr/>
    </dgm:pt>
    <dgm:pt modelId="{5F69F8A3-655E-4B0E-8464-B8C464876B6C}" type="pres">
      <dgm:prSet presAssocID="{81EF8734-E385-4EA0-9B86-ED3C34BEF926}" presName="hierChild4" presStyleCnt="0"/>
      <dgm:spPr/>
    </dgm:pt>
    <dgm:pt modelId="{CEFA6636-1EA7-46C7-99B2-129DFACE8A0A}" type="pres">
      <dgm:prSet presAssocID="{170F5CC3-B932-4F08-8CB9-DCB6FD9E9751}" presName="Name10" presStyleLbl="parChTrans1D2" presStyleIdx="4" presStyleCnt="5"/>
      <dgm:spPr/>
    </dgm:pt>
    <dgm:pt modelId="{136858EC-A033-4B83-A4C8-316BEBD705C4}" type="pres">
      <dgm:prSet presAssocID="{1FF8C047-A62A-4CCC-9780-424C51731434}" presName="hierRoot2" presStyleCnt="0"/>
      <dgm:spPr/>
    </dgm:pt>
    <dgm:pt modelId="{D766E600-A2E3-4C78-AF17-A35699872FFA}" type="pres">
      <dgm:prSet presAssocID="{1FF8C047-A62A-4CCC-9780-424C51731434}" presName="composite2" presStyleCnt="0"/>
      <dgm:spPr/>
    </dgm:pt>
    <dgm:pt modelId="{A6B7D914-C295-4FE1-891E-5F78C1AD758C}" type="pres">
      <dgm:prSet presAssocID="{1FF8C047-A62A-4CCC-9780-424C51731434}" presName="background2" presStyleLbl="node2" presStyleIdx="4" presStyleCnt="5"/>
      <dgm:spPr/>
    </dgm:pt>
    <dgm:pt modelId="{2F720F8D-92F1-40D7-844F-5B31690F1CCB}" type="pres">
      <dgm:prSet presAssocID="{1FF8C047-A62A-4CCC-9780-424C51731434}" presName="text2" presStyleLbl="fgAcc2" presStyleIdx="4" presStyleCnt="5">
        <dgm:presLayoutVars>
          <dgm:chPref val="3"/>
        </dgm:presLayoutVars>
      </dgm:prSet>
      <dgm:spPr/>
    </dgm:pt>
    <dgm:pt modelId="{897C6877-34F6-453C-920D-7AE1EDABD5DC}" type="pres">
      <dgm:prSet presAssocID="{1FF8C047-A62A-4CCC-9780-424C51731434}" presName="hierChild3" presStyleCnt="0"/>
      <dgm:spPr/>
    </dgm:pt>
    <dgm:pt modelId="{CC50E81D-E945-4254-9728-E2171CAEEC72}" type="pres">
      <dgm:prSet presAssocID="{38F4CBFE-7DD0-472A-AAD4-7E00EA6EEE3A}" presName="Name17" presStyleLbl="parChTrans1D3" presStyleIdx="4" presStyleCnt="5"/>
      <dgm:spPr/>
    </dgm:pt>
    <dgm:pt modelId="{94286601-F683-47F0-98A9-C05D98F672D6}" type="pres">
      <dgm:prSet presAssocID="{C2544337-60F7-4F4A-BE63-C995CC6A370C}" presName="hierRoot3" presStyleCnt="0"/>
      <dgm:spPr/>
    </dgm:pt>
    <dgm:pt modelId="{F8D7A881-5A8C-437D-AA55-6BFA519C959B}" type="pres">
      <dgm:prSet presAssocID="{C2544337-60F7-4F4A-BE63-C995CC6A370C}" presName="composite3" presStyleCnt="0"/>
      <dgm:spPr/>
    </dgm:pt>
    <dgm:pt modelId="{8E8EF431-A394-48A5-89FF-AF36AAEA6E88}" type="pres">
      <dgm:prSet presAssocID="{C2544337-60F7-4F4A-BE63-C995CC6A370C}" presName="background3" presStyleLbl="node3" presStyleIdx="4" presStyleCnt="5"/>
      <dgm:spPr/>
    </dgm:pt>
    <dgm:pt modelId="{5ABBA271-E3F6-49DA-81A3-35260929D28F}" type="pres">
      <dgm:prSet presAssocID="{C2544337-60F7-4F4A-BE63-C995CC6A370C}" presName="text3" presStyleLbl="fgAcc3" presStyleIdx="4" presStyleCnt="5">
        <dgm:presLayoutVars>
          <dgm:chPref val="3"/>
        </dgm:presLayoutVars>
      </dgm:prSet>
      <dgm:spPr/>
    </dgm:pt>
    <dgm:pt modelId="{06822B5A-6C62-4CBE-8FE5-A703D0E40116}" type="pres">
      <dgm:prSet presAssocID="{C2544337-60F7-4F4A-BE63-C995CC6A370C}" presName="hierChild4" presStyleCnt="0"/>
      <dgm:spPr/>
    </dgm:pt>
  </dgm:ptLst>
  <dgm:cxnLst>
    <dgm:cxn modelId="{064B5103-910A-4ED9-8759-7EF3F1ABB716}" type="presOf" srcId="{9B68C50A-AEFD-47DB-BB45-A9A4316B4B85}" destId="{61C37171-8E7E-4277-AF96-71CCD1214E38}" srcOrd="0" destOrd="0" presId="urn:microsoft.com/office/officeart/2005/8/layout/hierarchy1"/>
    <dgm:cxn modelId="{F1BA4507-3D1D-4182-9BB4-7A0A0920A729}" srcId="{1FF8C047-A62A-4CCC-9780-424C51731434}" destId="{C2544337-60F7-4F4A-BE63-C995CC6A370C}" srcOrd="0" destOrd="0" parTransId="{38F4CBFE-7DD0-472A-AAD4-7E00EA6EEE3A}" sibTransId="{8B1F1FCF-9DB7-4E9A-9A21-1EA787CFB99C}"/>
    <dgm:cxn modelId="{6190AC13-6AB2-4F55-B6CE-CF055ABBA810}" type="presOf" srcId="{F1B7E864-3308-41DC-B987-295DD3005050}" destId="{76352467-3DA1-44B3-9873-9C98A012E35D}" srcOrd="0" destOrd="0" presId="urn:microsoft.com/office/officeart/2005/8/layout/hierarchy1"/>
    <dgm:cxn modelId="{01E04614-2E8E-48C5-9A36-2BBB232E3732}" srcId="{9B68C50A-AEFD-47DB-BB45-A9A4316B4B85}" destId="{EA313491-72FA-481A-8D17-FFC450CFC4C5}" srcOrd="0" destOrd="0" parTransId="{9F031C6A-E146-4E69-B39F-33D79D9F3F06}" sibTransId="{049827E0-BAAB-49A7-B16F-50E4BC3609A2}"/>
    <dgm:cxn modelId="{782D2F21-CBF9-4B18-B61E-52A26B96DBFC}" type="presOf" srcId="{0583BE85-F1D8-4824-8449-24AAC273A14E}" destId="{5E8F735B-7AA8-4BA5-AF4E-23713E1DFB6E}" srcOrd="0" destOrd="0" presId="urn:microsoft.com/office/officeart/2005/8/layout/hierarchy1"/>
    <dgm:cxn modelId="{39814D26-2216-41D7-8A10-86ED8F5F9C6F}" srcId="{3B050D17-7582-49E8-8D60-514899BA8BE2}" destId="{A7243C45-3C16-4C7A-90B5-8D2510A9F803}" srcOrd="0" destOrd="0" parTransId="{B5CD4F14-D5BF-48DC-9923-9F708B4BC791}" sibTransId="{35410E85-509F-48A9-85E6-9EFCA3F2C207}"/>
    <dgm:cxn modelId="{0DD3AB30-5B01-46F2-BA96-B3899EB4F932}" type="presOf" srcId="{6D5502E6-21A0-4C29-BD42-04E1F6CB4EA7}" destId="{340166A4-B361-4D53-8E91-AE6E078AB845}" srcOrd="0" destOrd="0" presId="urn:microsoft.com/office/officeart/2005/8/layout/hierarchy1"/>
    <dgm:cxn modelId="{2D0DEE33-19BF-4717-BF95-18033D9625DE}" srcId="{EA313491-72FA-481A-8D17-FFC450CFC4C5}" destId="{F1B7E864-3308-41DC-B987-295DD3005050}" srcOrd="1" destOrd="0" parTransId="{1D3FFE06-79F3-4B47-BF84-5153869B69A2}" sibTransId="{E5434069-6B8E-4671-A00D-97909F0A7CD4}"/>
    <dgm:cxn modelId="{06BFCE3B-7173-4511-968A-E0D5A5671825}" type="presOf" srcId="{170F5CC3-B932-4F08-8CB9-DCB6FD9E9751}" destId="{CEFA6636-1EA7-46C7-99B2-129DFACE8A0A}" srcOrd="0" destOrd="0" presId="urn:microsoft.com/office/officeart/2005/8/layout/hierarchy1"/>
    <dgm:cxn modelId="{04B7E13B-8CC9-4E8D-8D3D-A7041A47F974}" type="presOf" srcId="{117F69E6-58E1-4053-A154-0EB060534A7F}" destId="{CB03886C-78A8-4E16-825A-F2F7B0816C38}" srcOrd="0" destOrd="0" presId="urn:microsoft.com/office/officeart/2005/8/layout/hierarchy1"/>
    <dgm:cxn modelId="{935F6440-308E-4BE2-A43F-1A81373C9B6D}" srcId="{29930666-C81F-4CB8-8011-704333CF09D0}" destId="{81EF8734-E385-4EA0-9B86-ED3C34BEF926}" srcOrd="0" destOrd="0" parTransId="{466E8C44-6A99-428A-93CF-4AAB114B5AA3}" sibTransId="{B12A05BA-8C03-45ED-A6E6-7000A9A5FA8C}"/>
    <dgm:cxn modelId="{0D88055F-F4ED-4295-9CC5-E8E3D18E047F}" type="presOf" srcId="{2B17EF45-1CC8-418E-86A9-884A7D9C7F43}" destId="{F46F33F7-F73F-4995-A2A0-895D3F206968}" srcOrd="0" destOrd="0" presId="urn:microsoft.com/office/officeart/2005/8/layout/hierarchy1"/>
    <dgm:cxn modelId="{E5B16574-B25B-4534-B9E3-BF778BEC9CE6}" type="presOf" srcId="{81EF8734-E385-4EA0-9B86-ED3C34BEF926}" destId="{34015E88-8FCB-41A0-9E24-5FC7FF220D59}" srcOrd="0" destOrd="0" presId="urn:microsoft.com/office/officeart/2005/8/layout/hierarchy1"/>
    <dgm:cxn modelId="{E985ED7B-D67B-4553-A0BF-ADBF1583B106}" srcId="{EA313491-72FA-481A-8D17-FFC450CFC4C5}" destId="{2B17EF45-1CC8-418E-86A9-884A7D9C7F43}" srcOrd="2" destOrd="0" parTransId="{0583BE85-F1D8-4824-8449-24AAC273A14E}" sibTransId="{CC7C09CC-D4BA-475C-BEC7-38DE25288717}"/>
    <dgm:cxn modelId="{1E13958A-E837-49E6-8A84-D75BC4599F9F}" srcId="{F1B7E864-3308-41DC-B987-295DD3005050}" destId="{E848FEC7-07C1-4283-9B4E-5C64D8848F6F}" srcOrd="0" destOrd="0" parTransId="{7F8ABD57-F508-4067-A7C7-D42661E7C3D9}" sibTransId="{DA2F3C32-E752-4E8D-916A-2CF057DFEBF3}"/>
    <dgm:cxn modelId="{671B5A93-9348-45B6-9B12-066AC9322B04}" type="presOf" srcId="{A7243C45-3C16-4C7A-90B5-8D2510A9F803}" destId="{1AC7F749-B35F-4364-8EF2-5D8FB35EE53C}" srcOrd="0" destOrd="0" presId="urn:microsoft.com/office/officeart/2005/8/layout/hierarchy1"/>
    <dgm:cxn modelId="{D6790497-F91F-40DA-BFB0-AFC49789B4F5}" type="presOf" srcId="{466E8C44-6A99-428A-93CF-4AAB114B5AA3}" destId="{B912FED9-F688-454B-B0C8-C258B31B9124}" srcOrd="0" destOrd="0" presId="urn:microsoft.com/office/officeart/2005/8/layout/hierarchy1"/>
    <dgm:cxn modelId="{00AC54B9-9A33-4BA7-A5B6-4D482DF13054}" srcId="{EA313491-72FA-481A-8D17-FFC450CFC4C5}" destId="{3B050D17-7582-49E8-8D60-514899BA8BE2}" srcOrd="0" destOrd="0" parTransId="{6D5502E6-21A0-4C29-BD42-04E1F6CB4EA7}" sibTransId="{1E412063-450D-47CC-B303-F3DAF3D0CC1F}"/>
    <dgm:cxn modelId="{F94029BD-7914-44E2-965D-4C01D11D4D69}" type="presOf" srcId="{8452950B-EF03-4AB8-B71D-0C7FB5741A7A}" destId="{A38CF0B7-BC27-470B-9B7F-3DA3ECB40786}" srcOrd="0" destOrd="0" presId="urn:microsoft.com/office/officeart/2005/8/layout/hierarchy1"/>
    <dgm:cxn modelId="{91B44BBF-BFB2-4A03-B845-8BF5D010289A}" type="presOf" srcId="{1FF8C047-A62A-4CCC-9780-424C51731434}" destId="{2F720F8D-92F1-40D7-844F-5B31690F1CCB}" srcOrd="0" destOrd="0" presId="urn:microsoft.com/office/officeart/2005/8/layout/hierarchy1"/>
    <dgm:cxn modelId="{9ADD23C3-807A-4FC8-BCE3-59A9346453C1}" type="presOf" srcId="{1D3FFE06-79F3-4B47-BF84-5153869B69A2}" destId="{300503C6-F932-46E1-893B-AE5D15357FF0}" srcOrd="0" destOrd="0" presId="urn:microsoft.com/office/officeart/2005/8/layout/hierarchy1"/>
    <dgm:cxn modelId="{769A2DCE-7DC2-495D-A78E-25AE8F505CD0}" type="presOf" srcId="{3B050D17-7582-49E8-8D60-514899BA8BE2}" destId="{95679AA4-A3C7-4BDE-A737-EF459066211F}" srcOrd="0" destOrd="0" presId="urn:microsoft.com/office/officeart/2005/8/layout/hierarchy1"/>
    <dgm:cxn modelId="{B67D2ED1-738E-46F6-825A-6543299F0FE7}" type="presOf" srcId="{29930666-C81F-4CB8-8011-704333CF09D0}" destId="{1F39216C-C519-4BBF-A359-629030D0356A}" srcOrd="0" destOrd="0" presId="urn:microsoft.com/office/officeart/2005/8/layout/hierarchy1"/>
    <dgm:cxn modelId="{68BD15D4-E890-4EBA-8244-4516B76F1699}" srcId="{2B17EF45-1CC8-418E-86A9-884A7D9C7F43}" destId="{8452950B-EF03-4AB8-B71D-0C7FB5741A7A}" srcOrd="0" destOrd="0" parTransId="{924BD76F-E1A5-469C-8305-0ADDB17179D3}" sibTransId="{55EA65A5-B3A7-4F71-834D-B9AC5C6E729F}"/>
    <dgm:cxn modelId="{27D55BD9-CE69-47BA-82B2-DF705BA380B2}" type="presOf" srcId="{38F4CBFE-7DD0-472A-AAD4-7E00EA6EEE3A}" destId="{CC50E81D-E945-4254-9728-E2171CAEEC72}" srcOrd="0" destOrd="0" presId="urn:microsoft.com/office/officeart/2005/8/layout/hierarchy1"/>
    <dgm:cxn modelId="{7A99FADD-FB05-40E6-BAC8-90A03BFC0AED}" type="presOf" srcId="{924BD76F-E1A5-469C-8305-0ADDB17179D3}" destId="{D2DA1D0C-EF38-482B-B656-54D69B67167B}" srcOrd="0" destOrd="0" presId="urn:microsoft.com/office/officeart/2005/8/layout/hierarchy1"/>
    <dgm:cxn modelId="{A15279DE-EC09-49D7-8574-F7DE1994D0B8}" srcId="{EA313491-72FA-481A-8D17-FFC450CFC4C5}" destId="{29930666-C81F-4CB8-8011-704333CF09D0}" srcOrd="3" destOrd="0" parTransId="{117F69E6-58E1-4053-A154-0EB060534A7F}" sibTransId="{A01D47F6-DD36-4256-9E05-A8801AB68424}"/>
    <dgm:cxn modelId="{562401E3-4D28-46AF-8562-1DA96A2B81D2}" srcId="{EA313491-72FA-481A-8D17-FFC450CFC4C5}" destId="{1FF8C047-A62A-4CCC-9780-424C51731434}" srcOrd="4" destOrd="0" parTransId="{170F5CC3-B932-4F08-8CB9-DCB6FD9E9751}" sibTransId="{1C4B69F2-F185-443A-B796-CA47A3197E12}"/>
    <dgm:cxn modelId="{0EB323EA-08D8-4C41-8FE0-4C2A95C59E90}" type="presOf" srcId="{C2544337-60F7-4F4A-BE63-C995CC6A370C}" destId="{5ABBA271-E3F6-49DA-81A3-35260929D28F}" srcOrd="0" destOrd="0" presId="urn:microsoft.com/office/officeart/2005/8/layout/hierarchy1"/>
    <dgm:cxn modelId="{9AC121EC-0FC2-45EC-A80E-74F711BB5A02}" type="presOf" srcId="{B5CD4F14-D5BF-48DC-9923-9F708B4BC791}" destId="{3064CBD2-430C-4AA3-B34E-0E876859C5C9}" srcOrd="0" destOrd="0" presId="urn:microsoft.com/office/officeart/2005/8/layout/hierarchy1"/>
    <dgm:cxn modelId="{84C5CFEC-81ED-414E-B783-DED873A402BA}" type="presOf" srcId="{E848FEC7-07C1-4283-9B4E-5C64D8848F6F}" destId="{A6918556-B894-4AAF-922C-56DF2C1E975D}" srcOrd="0" destOrd="0" presId="urn:microsoft.com/office/officeart/2005/8/layout/hierarchy1"/>
    <dgm:cxn modelId="{E49A0CF3-F235-4F97-AB2B-EF8223F86C3A}" type="presOf" srcId="{7F8ABD57-F508-4067-A7C7-D42661E7C3D9}" destId="{EE36EE74-A68F-4CED-8306-B8732F6B9801}" srcOrd="0" destOrd="0" presId="urn:microsoft.com/office/officeart/2005/8/layout/hierarchy1"/>
    <dgm:cxn modelId="{7115D2F3-F27E-4D5F-B4BC-ABA0E704FDBB}" type="presOf" srcId="{EA313491-72FA-481A-8D17-FFC450CFC4C5}" destId="{9B8F3B75-054A-4895-AFCC-FAC65EFFF7C5}" srcOrd="0" destOrd="0" presId="urn:microsoft.com/office/officeart/2005/8/layout/hierarchy1"/>
    <dgm:cxn modelId="{F20ADC68-20A6-4C88-BBD7-FFB4F137EBC4}" type="presParOf" srcId="{61C37171-8E7E-4277-AF96-71CCD1214E38}" destId="{B5807C2E-7369-4FE9-9314-108812256D9A}" srcOrd="0" destOrd="0" presId="urn:microsoft.com/office/officeart/2005/8/layout/hierarchy1"/>
    <dgm:cxn modelId="{DBE771A7-C551-418C-8BA8-8DF3512F88B8}" type="presParOf" srcId="{B5807C2E-7369-4FE9-9314-108812256D9A}" destId="{F125828D-AF87-4AEC-84D0-E0C9A196616E}" srcOrd="0" destOrd="0" presId="urn:microsoft.com/office/officeart/2005/8/layout/hierarchy1"/>
    <dgm:cxn modelId="{BC0F0C56-158F-4C7C-93AE-332854D0FF4F}" type="presParOf" srcId="{F125828D-AF87-4AEC-84D0-E0C9A196616E}" destId="{AAF93201-7AB6-4B0F-98DA-87C51645B8F6}" srcOrd="0" destOrd="0" presId="urn:microsoft.com/office/officeart/2005/8/layout/hierarchy1"/>
    <dgm:cxn modelId="{B77E4E65-BD01-47A1-9838-691C614D1D37}" type="presParOf" srcId="{F125828D-AF87-4AEC-84D0-E0C9A196616E}" destId="{9B8F3B75-054A-4895-AFCC-FAC65EFFF7C5}" srcOrd="1" destOrd="0" presId="urn:microsoft.com/office/officeart/2005/8/layout/hierarchy1"/>
    <dgm:cxn modelId="{E68CD2A3-E64F-4502-A798-78D25916CB77}" type="presParOf" srcId="{B5807C2E-7369-4FE9-9314-108812256D9A}" destId="{DC337D63-91D7-4F65-ADF9-763C9EDC7AAF}" srcOrd="1" destOrd="0" presId="urn:microsoft.com/office/officeart/2005/8/layout/hierarchy1"/>
    <dgm:cxn modelId="{DFD4D255-F7D3-47D1-9142-B5121C30468D}" type="presParOf" srcId="{DC337D63-91D7-4F65-ADF9-763C9EDC7AAF}" destId="{340166A4-B361-4D53-8E91-AE6E078AB845}" srcOrd="0" destOrd="0" presId="urn:microsoft.com/office/officeart/2005/8/layout/hierarchy1"/>
    <dgm:cxn modelId="{92979D8C-458C-4315-9092-7266E84A27B2}" type="presParOf" srcId="{DC337D63-91D7-4F65-ADF9-763C9EDC7AAF}" destId="{7440D39A-AEB7-4883-BA8A-1878539A96B9}" srcOrd="1" destOrd="0" presId="urn:microsoft.com/office/officeart/2005/8/layout/hierarchy1"/>
    <dgm:cxn modelId="{8A86DF6D-2C7D-45B8-A14B-FD21F82CFB31}" type="presParOf" srcId="{7440D39A-AEB7-4883-BA8A-1878539A96B9}" destId="{B0C0ED0E-12C6-4193-81E1-3ED5EDAA089D}" srcOrd="0" destOrd="0" presId="urn:microsoft.com/office/officeart/2005/8/layout/hierarchy1"/>
    <dgm:cxn modelId="{254CB203-57C8-4951-8F82-C500849E86D6}" type="presParOf" srcId="{B0C0ED0E-12C6-4193-81E1-3ED5EDAA089D}" destId="{34B9B38A-2A72-4B72-9726-D6296FEDC318}" srcOrd="0" destOrd="0" presId="urn:microsoft.com/office/officeart/2005/8/layout/hierarchy1"/>
    <dgm:cxn modelId="{33FF0E0D-E507-49CE-82DB-8014A9F71209}" type="presParOf" srcId="{B0C0ED0E-12C6-4193-81E1-3ED5EDAA089D}" destId="{95679AA4-A3C7-4BDE-A737-EF459066211F}" srcOrd="1" destOrd="0" presId="urn:microsoft.com/office/officeart/2005/8/layout/hierarchy1"/>
    <dgm:cxn modelId="{83FC133D-6373-43AE-AC0F-0C8FCF23080F}" type="presParOf" srcId="{7440D39A-AEB7-4883-BA8A-1878539A96B9}" destId="{B3B75254-7C9B-4BAA-B03B-33D446267725}" srcOrd="1" destOrd="0" presId="urn:microsoft.com/office/officeart/2005/8/layout/hierarchy1"/>
    <dgm:cxn modelId="{D99A1D16-75AA-4335-BD34-48E3FAB6326D}" type="presParOf" srcId="{B3B75254-7C9B-4BAA-B03B-33D446267725}" destId="{3064CBD2-430C-4AA3-B34E-0E876859C5C9}" srcOrd="0" destOrd="0" presId="urn:microsoft.com/office/officeart/2005/8/layout/hierarchy1"/>
    <dgm:cxn modelId="{6F244BD9-0A54-4771-B790-5C2F9CF84B30}" type="presParOf" srcId="{B3B75254-7C9B-4BAA-B03B-33D446267725}" destId="{44ADBC24-093F-4847-9FDD-938962502AE5}" srcOrd="1" destOrd="0" presId="urn:microsoft.com/office/officeart/2005/8/layout/hierarchy1"/>
    <dgm:cxn modelId="{36382F20-35A1-4B1D-8DAA-31EAEE8858EA}" type="presParOf" srcId="{44ADBC24-093F-4847-9FDD-938962502AE5}" destId="{A9CABA0C-6A08-4058-BCE0-617BE3CF3B07}" srcOrd="0" destOrd="0" presId="urn:microsoft.com/office/officeart/2005/8/layout/hierarchy1"/>
    <dgm:cxn modelId="{F03B246E-664F-4558-8073-C2C8ADB63661}" type="presParOf" srcId="{A9CABA0C-6A08-4058-BCE0-617BE3CF3B07}" destId="{546F9A0F-2561-4D3B-9473-F1F42AE1DC27}" srcOrd="0" destOrd="0" presId="urn:microsoft.com/office/officeart/2005/8/layout/hierarchy1"/>
    <dgm:cxn modelId="{B9561F5C-D51F-489A-9ADC-14D054FF54EB}" type="presParOf" srcId="{A9CABA0C-6A08-4058-BCE0-617BE3CF3B07}" destId="{1AC7F749-B35F-4364-8EF2-5D8FB35EE53C}" srcOrd="1" destOrd="0" presId="urn:microsoft.com/office/officeart/2005/8/layout/hierarchy1"/>
    <dgm:cxn modelId="{27574304-B6F6-41C4-98FC-B5F6B96DB566}" type="presParOf" srcId="{44ADBC24-093F-4847-9FDD-938962502AE5}" destId="{B31B363D-6008-4A58-8D95-77CA8AC1C7DB}" srcOrd="1" destOrd="0" presId="urn:microsoft.com/office/officeart/2005/8/layout/hierarchy1"/>
    <dgm:cxn modelId="{776E7D12-5A44-4C1A-9018-071D3959E13D}" type="presParOf" srcId="{DC337D63-91D7-4F65-ADF9-763C9EDC7AAF}" destId="{300503C6-F932-46E1-893B-AE5D15357FF0}" srcOrd="2" destOrd="0" presId="urn:microsoft.com/office/officeart/2005/8/layout/hierarchy1"/>
    <dgm:cxn modelId="{3BB0010E-468D-4518-9D1E-79B16AB4222D}" type="presParOf" srcId="{DC337D63-91D7-4F65-ADF9-763C9EDC7AAF}" destId="{9083E18B-501E-40C7-918B-2C55EC61F8CB}" srcOrd="3" destOrd="0" presId="urn:microsoft.com/office/officeart/2005/8/layout/hierarchy1"/>
    <dgm:cxn modelId="{FC9E8448-696A-4B8B-8ED6-1B85EDEC8D4B}" type="presParOf" srcId="{9083E18B-501E-40C7-918B-2C55EC61F8CB}" destId="{FAB7B32D-99F6-4344-826B-F07E37552065}" srcOrd="0" destOrd="0" presId="urn:microsoft.com/office/officeart/2005/8/layout/hierarchy1"/>
    <dgm:cxn modelId="{AA153353-25A7-41D8-8F4C-E38864ADE9BE}" type="presParOf" srcId="{FAB7B32D-99F6-4344-826B-F07E37552065}" destId="{6BF1DDC4-596C-4065-AA69-59647F95B636}" srcOrd="0" destOrd="0" presId="urn:microsoft.com/office/officeart/2005/8/layout/hierarchy1"/>
    <dgm:cxn modelId="{BCE92AD8-DC75-43A9-8D9D-D2597D1587B6}" type="presParOf" srcId="{FAB7B32D-99F6-4344-826B-F07E37552065}" destId="{76352467-3DA1-44B3-9873-9C98A012E35D}" srcOrd="1" destOrd="0" presId="urn:microsoft.com/office/officeart/2005/8/layout/hierarchy1"/>
    <dgm:cxn modelId="{2497A23A-DEA4-4691-A674-1243032DCDE2}" type="presParOf" srcId="{9083E18B-501E-40C7-918B-2C55EC61F8CB}" destId="{79968BDA-E934-4DA8-B03D-C425000E6A09}" srcOrd="1" destOrd="0" presId="urn:microsoft.com/office/officeart/2005/8/layout/hierarchy1"/>
    <dgm:cxn modelId="{E302508C-9522-4326-89E9-55FF834DE2C7}" type="presParOf" srcId="{79968BDA-E934-4DA8-B03D-C425000E6A09}" destId="{EE36EE74-A68F-4CED-8306-B8732F6B9801}" srcOrd="0" destOrd="0" presId="urn:microsoft.com/office/officeart/2005/8/layout/hierarchy1"/>
    <dgm:cxn modelId="{DCB29A22-29AD-4BB3-958B-3BCB1F68B049}" type="presParOf" srcId="{79968BDA-E934-4DA8-B03D-C425000E6A09}" destId="{22AB7A77-C313-4045-844B-D8103B202CD8}" srcOrd="1" destOrd="0" presId="urn:microsoft.com/office/officeart/2005/8/layout/hierarchy1"/>
    <dgm:cxn modelId="{42959821-05CE-40DB-9A68-4FDE6ADEEC7F}" type="presParOf" srcId="{22AB7A77-C313-4045-844B-D8103B202CD8}" destId="{FDA56545-C1CF-407C-99AC-6727932D1DC1}" srcOrd="0" destOrd="0" presId="urn:microsoft.com/office/officeart/2005/8/layout/hierarchy1"/>
    <dgm:cxn modelId="{BDBDC400-6D9E-4697-8746-4B46E949B7A9}" type="presParOf" srcId="{FDA56545-C1CF-407C-99AC-6727932D1DC1}" destId="{248DD34B-B605-4D3E-B20C-CB4160352352}" srcOrd="0" destOrd="0" presId="urn:microsoft.com/office/officeart/2005/8/layout/hierarchy1"/>
    <dgm:cxn modelId="{542FE50D-DDE6-4D21-9BA1-6AC3DB8D91BE}" type="presParOf" srcId="{FDA56545-C1CF-407C-99AC-6727932D1DC1}" destId="{A6918556-B894-4AAF-922C-56DF2C1E975D}" srcOrd="1" destOrd="0" presId="urn:microsoft.com/office/officeart/2005/8/layout/hierarchy1"/>
    <dgm:cxn modelId="{B955FEE3-F725-4FD1-924E-F34DCF258DAD}" type="presParOf" srcId="{22AB7A77-C313-4045-844B-D8103B202CD8}" destId="{2AD24FE5-5357-4CA1-98E8-00EAA48079BB}" srcOrd="1" destOrd="0" presId="urn:microsoft.com/office/officeart/2005/8/layout/hierarchy1"/>
    <dgm:cxn modelId="{15D5DC54-6EDF-4574-A553-23A604ACAE7D}" type="presParOf" srcId="{DC337D63-91D7-4F65-ADF9-763C9EDC7AAF}" destId="{5E8F735B-7AA8-4BA5-AF4E-23713E1DFB6E}" srcOrd="4" destOrd="0" presId="urn:microsoft.com/office/officeart/2005/8/layout/hierarchy1"/>
    <dgm:cxn modelId="{DEC9000B-85A5-41BD-B80D-FD85FFE7A4EE}" type="presParOf" srcId="{DC337D63-91D7-4F65-ADF9-763C9EDC7AAF}" destId="{D58035DC-3F6B-4BFF-A032-035971BD9EC9}" srcOrd="5" destOrd="0" presId="urn:microsoft.com/office/officeart/2005/8/layout/hierarchy1"/>
    <dgm:cxn modelId="{80460282-8B8D-4CC6-9001-89FF223CBBE7}" type="presParOf" srcId="{D58035DC-3F6B-4BFF-A032-035971BD9EC9}" destId="{F1E73506-B6ED-4557-8DD2-E90A9DA9FD5A}" srcOrd="0" destOrd="0" presId="urn:microsoft.com/office/officeart/2005/8/layout/hierarchy1"/>
    <dgm:cxn modelId="{DA2F89C0-7F2A-434A-BD13-DDC0F4D24D7B}" type="presParOf" srcId="{F1E73506-B6ED-4557-8DD2-E90A9DA9FD5A}" destId="{6996A242-08B4-4085-AC0D-7A60D55BF3DB}" srcOrd="0" destOrd="0" presId="urn:microsoft.com/office/officeart/2005/8/layout/hierarchy1"/>
    <dgm:cxn modelId="{4EAFB7EB-9F3E-4016-810B-6E67F1B2E7F1}" type="presParOf" srcId="{F1E73506-B6ED-4557-8DD2-E90A9DA9FD5A}" destId="{F46F33F7-F73F-4995-A2A0-895D3F206968}" srcOrd="1" destOrd="0" presId="urn:microsoft.com/office/officeart/2005/8/layout/hierarchy1"/>
    <dgm:cxn modelId="{56CF56BD-4425-43FE-9D80-0B498C523555}" type="presParOf" srcId="{D58035DC-3F6B-4BFF-A032-035971BD9EC9}" destId="{6E9DA4D5-CC0F-4E0B-876C-6D8619BEE421}" srcOrd="1" destOrd="0" presId="urn:microsoft.com/office/officeart/2005/8/layout/hierarchy1"/>
    <dgm:cxn modelId="{FBB5E69C-87D7-42E0-A6E6-012BE9600D55}" type="presParOf" srcId="{6E9DA4D5-CC0F-4E0B-876C-6D8619BEE421}" destId="{D2DA1D0C-EF38-482B-B656-54D69B67167B}" srcOrd="0" destOrd="0" presId="urn:microsoft.com/office/officeart/2005/8/layout/hierarchy1"/>
    <dgm:cxn modelId="{AAEE5585-7C21-4CE7-86C4-B7B6E298067C}" type="presParOf" srcId="{6E9DA4D5-CC0F-4E0B-876C-6D8619BEE421}" destId="{19CEB715-1AD9-4691-B564-2BB98474C92C}" srcOrd="1" destOrd="0" presId="urn:microsoft.com/office/officeart/2005/8/layout/hierarchy1"/>
    <dgm:cxn modelId="{89890413-0117-468A-977C-187980775015}" type="presParOf" srcId="{19CEB715-1AD9-4691-B564-2BB98474C92C}" destId="{DD97060E-1C70-481E-8A12-C209DB70FADA}" srcOrd="0" destOrd="0" presId="urn:microsoft.com/office/officeart/2005/8/layout/hierarchy1"/>
    <dgm:cxn modelId="{14C7FD0D-91F4-4004-9421-220763343AEC}" type="presParOf" srcId="{DD97060E-1C70-481E-8A12-C209DB70FADA}" destId="{59FB563E-1A53-4FD3-B6FF-199D1E9E37DF}" srcOrd="0" destOrd="0" presId="urn:microsoft.com/office/officeart/2005/8/layout/hierarchy1"/>
    <dgm:cxn modelId="{CDDFB757-D55C-4607-A1C0-8CD1F8B91E02}" type="presParOf" srcId="{DD97060E-1C70-481E-8A12-C209DB70FADA}" destId="{A38CF0B7-BC27-470B-9B7F-3DA3ECB40786}" srcOrd="1" destOrd="0" presId="urn:microsoft.com/office/officeart/2005/8/layout/hierarchy1"/>
    <dgm:cxn modelId="{B8C56A5A-5D70-4C4C-AACC-15FA18F57C10}" type="presParOf" srcId="{19CEB715-1AD9-4691-B564-2BB98474C92C}" destId="{51D5142B-125E-4894-A443-3FA9B8DCD6C9}" srcOrd="1" destOrd="0" presId="urn:microsoft.com/office/officeart/2005/8/layout/hierarchy1"/>
    <dgm:cxn modelId="{4B16C95C-73AE-44AE-8BB3-4D83D8AED335}" type="presParOf" srcId="{DC337D63-91D7-4F65-ADF9-763C9EDC7AAF}" destId="{CB03886C-78A8-4E16-825A-F2F7B0816C38}" srcOrd="6" destOrd="0" presId="urn:microsoft.com/office/officeart/2005/8/layout/hierarchy1"/>
    <dgm:cxn modelId="{13885A2C-1E2C-41BA-9766-E9A4FD8B1E6B}" type="presParOf" srcId="{DC337D63-91D7-4F65-ADF9-763C9EDC7AAF}" destId="{BEC29BC7-526A-4796-8349-E6D75F86FB81}" srcOrd="7" destOrd="0" presId="urn:microsoft.com/office/officeart/2005/8/layout/hierarchy1"/>
    <dgm:cxn modelId="{6E284260-7C8C-44D0-A35F-5F08C8379D8D}" type="presParOf" srcId="{BEC29BC7-526A-4796-8349-E6D75F86FB81}" destId="{2735BA44-A291-4445-B346-D2DA14363946}" srcOrd="0" destOrd="0" presId="urn:microsoft.com/office/officeart/2005/8/layout/hierarchy1"/>
    <dgm:cxn modelId="{6258B822-892D-48BB-BC19-D723E082F986}" type="presParOf" srcId="{2735BA44-A291-4445-B346-D2DA14363946}" destId="{800695A1-F12F-4ACB-AF29-189FFF3ABD22}" srcOrd="0" destOrd="0" presId="urn:microsoft.com/office/officeart/2005/8/layout/hierarchy1"/>
    <dgm:cxn modelId="{842BF02C-C167-4027-9DEB-5E6A79FE5618}" type="presParOf" srcId="{2735BA44-A291-4445-B346-D2DA14363946}" destId="{1F39216C-C519-4BBF-A359-629030D0356A}" srcOrd="1" destOrd="0" presId="urn:microsoft.com/office/officeart/2005/8/layout/hierarchy1"/>
    <dgm:cxn modelId="{A4BAE61D-30D2-46FF-823A-FAA9CDF4FFE8}" type="presParOf" srcId="{BEC29BC7-526A-4796-8349-E6D75F86FB81}" destId="{D37DA48E-EE1C-473A-AEF5-4E5407F959E5}" srcOrd="1" destOrd="0" presId="urn:microsoft.com/office/officeart/2005/8/layout/hierarchy1"/>
    <dgm:cxn modelId="{316A043A-6507-4674-BA34-ED660E65A0F0}" type="presParOf" srcId="{D37DA48E-EE1C-473A-AEF5-4E5407F959E5}" destId="{B912FED9-F688-454B-B0C8-C258B31B9124}" srcOrd="0" destOrd="0" presId="urn:microsoft.com/office/officeart/2005/8/layout/hierarchy1"/>
    <dgm:cxn modelId="{A5771DD5-DFFD-4460-9B88-95F602F3A7B9}" type="presParOf" srcId="{D37DA48E-EE1C-473A-AEF5-4E5407F959E5}" destId="{63874D6F-573A-45BE-BDCA-EBA0652C270B}" srcOrd="1" destOrd="0" presId="urn:microsoft.com/office/officeart/2005/8/layout/hierarchy1"/>
    <dgm:cxn modelId="{23E26960-B510-4538-BAA1-DEF891A8ABC9}" type="presParOf" srcId="{63874D6F-573A-45BE-BDCA-EBA0652C270B}" destId="{90CF30FB-3973-4804-974C-BA5BC252C41E}" srcOrd="0" destOrd="0" presId="urn:microsoft.com/office/officeart/2005/8/layout/hierarchy1"/>
    <dgm:cxn modelId="{BF68402A-A716-4F40-A9E6-671E975E3B5C}" type="presParOf" srcId="{90CF30FB-3973-4804-974C-BA5BC252C41E}" destId="{42311494-EC73-4F1C-9C48-EE5DB6D0FCFC}" srcOrd="0" destOrd="0" presId="urn:microsoft.com/office/officeart/2005/8/layout/hierarchy1"/>
    <dgm:cxn modelId="{7605590A-9E9D-48EB-AF0B-A053135074DB}" type="presParOf" srcId="{90CF30FB-3973-4804-974C-BA5BC252C41E}" destId="{34015E88-8FCB-41A0-9E24-5FC7FF220D59}" srcOrd="1" destOrd="0" presId="urn:microsoft.com/office/officeart/2005/8/layout/hierarchy1"/>
    <dgm:cxn modelId="{2C7F9F6E-0DD3-48BA-84C7-11207604950B}" type="presParOf" srcId="{63874D6F-573A-45BE-BDCA-EBA0652C270B}" destId="{5F69F8A3-655E-4B0E-8464-B8C464876B6C}" srcOrd="1" destOrd="0" presId="urn:microsoft.com/office/officeart/2005/8/layout/hierarchy1"/>
    <dgm:cxn modelId="{556CF09C-FC50-487E-9072-CEEEEFDAEA1C}" type="presParOf" srcId="{DC337D63-91D7-4F65-ADF9-763C9EDC7AAF}" destId="{CEFA6636-1EA7-46C7-99B2-129DFACE8A0A}" srcOrd="8" destOrd="0" presId="urn:microsoft.com/office/officeart/2005/8/layout/hierarchy1"/>
    <dgm:cxn modelId="{D0F27C32-B46E-4C59-B467-9E15F8B1900A}" type="presParOf" srcId="{DC337D63-91D7-4F65-ADF9-763C9EDC7AAF}" destId="{136858EC-A033-4B83-A4C8-316BEBD705C4}" srcOrd="9" destOrd="0" presId="urn:microsoft.com/office/officeart/2005/8/layout/hierarchy1"/>
    <dgm:cxn modelId="{E5037E7A-F6CD-42EC-9A66-80B375246553}" type="presParOf" srcId="{136858EC-A033-4B83-A4C8-316BEBD705C4}" destId="{D766E600-A2E3-4C78-AF17-A35699872FFA}" srcOrd="0" destOrd="0" presId="urn:microsoft.com/office/officeart/2005/8/layout/hierarchy1"/>
    <dgm:cxn modelId="{7F08EB18-9CA0-456C-93AF-0EF708CF8CC1}" type="presParOf" srcId="{D766E600-A2E3-4C78-AF17-A35699872FFA}" destId="{A6B7D914-C295-4FE1-891E-5F78C1AD758C}" srcOrd="0" destOrd="0" presId="urn:microsoft.com/office/officeart/2005/8/layout/hierarchy1"/>
    <dgm:cxn modelId="{F96FDAF8-E92F-43BE-B561-D80D67B746BF}" type="presParOf" srcId="{D766E600-A2E3-4C78-AF17-A35699872FFA}" destId="{2F720F8D-92F1-40D7-844F-5B31690F1CCB}" srcOrd="1" destOrd="0" presId="urn:microsoft.com/office/officeart/2005/8/layout/hierarchy1"/>
    <dgm:cxn modelId="{04967CB6-BCF9-47E3-97E7-DD0B126623D6}" type="presParOf" srcId="{136858EC-A033-4B83-A4C8-316BEBD705C4}" destId="{897C6877-34F6-453C-920D-7AE1EDABD5DC}" srcOrd="1" destOrd="0" presId="urn:microsoft.com/office/officeart/2005/8/layout/hierarchy1"/>
    <dgm:cxn modelId="{9B19BAB7-8B26-4F07-BC32-5A03D5677DE2}" type="presParOf" srcId="{897C6877-34F6-453C-920D-7AE1EDABD5DC}" destId="{CC50E81D-E945-4254-9728-E2171CAEEC72}" srcOrd="0" destOrd="0" presId="urn:microsoft.com/office/officeart/2005/8/layout/hierarchy1"/>
    <dgm:cxn modelId="{7B867564-D94E-4681-B37E-33DEF4BE23AA}" type="presParOf" srcId="{897C6877-34F6-453C-920D-7AE1EDABD5DC}" destId="{94286601-F683-47F0-98A9-C05D98F672D6}" srcOrd="1" destOrd="0" presId="urn:microsoft.com/office/officeart/2005/8/layout/hierarchy1"/>
    <dgm:cxn modelId="{D9AFFF26-152F-454E-A5FB-48D80CC38574}" type="presParOf" srcId="{94286601-F683-47F0-98A9-C05D98F672D6}" destId="{F8D7A881-5A8C-437D-AA55-6BFA519C959B}" srcOrd="0" destOrd="0" presId="urn:microsoft.com/office/officeart/2005/8/layout/hierarchy1"/>
    <dgm:cxn modelId="{87227F5B-F295-4511-A571-1F8B4115E39A}" type="presParOf" srcId="{F8D7A881-5A8C-437D-AA55-6BFA519C959B}" destId="{8E8EF431-A394-48A5-89FF-AF36AAEA6E88}" srcOrd="0" destOrd="0" presId="urn:microsoft.com/office/officeart/2005/8/layout/hierarchy1"/>
    <dgm:cxn modelId="{3E9AEE19-1819-43EB-91F1-EC00FFB05E8F}" type="presParOf" srcId="{F8D7A881-5A8C-437D-AA55-6BFA519C959B}" destId="{5ABBA271-E3F6-49DA-81A3-35260929D28F}" srcOrd="1" destOrd="0" presId="urn:microsoft.com/office/officeart/2005/8/layout/hierarchy1"/>
    <dgm:cxn modelId="{EDAB7576-7ECD-4544-B13A-A7453979F437}" type="presParOf" srcId="{94286601-F683-47F0-98A9-C05D98F672D6}" destId="{06822B5A-6C62-4CBE-8FE5-A703D0E4011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0E81D-E945-4254-9728-E2171CAEEC72}">
      <dsp:nvSpPr>
        <dsp:cNvPr id="0" name=""/>
        <dsp:cNvSpPr/>
      </dsp:nvSpPr>
      <dsp:spPr>
        <a:xfrm>
          <a:off x="9786721" y="3893995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FA6636-1EA7-46C7-99B2-129DFACE8A0A}">
      <dsp:nvSpPr>
        <dsp:cNvPr id="0" name=""/>
        <dsp:cNvSpPr/>
      </dsp:nvSpPr>
      <dsp:spPr>
        <a:xfrm>
          <a:off x="5374062" y="2205384"/>
          <a:ext cx="4458378" cy="530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483"/>
              </a:lnTo>
              <a:lnTo>
                <a:pt x="4458378" y="361483"/>
              </a:lnTo>
              <a:lnTo>
                <a:pt x="4458378" y="53044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12FED9-F688-454B-B0C8-C258B31B9124}">
      <dsp:nvSpPr>
        <dsp:cNvPr id="0" name=""/>
        <dsp:cNvSpPr/>
      </dsp:nvSpPr>
      <dsp:spPr>
        <a:xfrm>
          <a:off x="7557532" y="3893995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03886C-78A8-4E16-825A-F2F7B0816C38}">
      <dsp:nvSpPr>
        <dsp:cNvPr id="0" name=""/>
        <dsp:cNvSpPr/>
      </dsp:nvSpPr>
      <dsp:spPr>
        <a:xfrm>
          <a:off x="5374062" y="2205384"/>
          <a:ext cx="2229189" cy="5304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1483"/>
              </a:lnTo>
              <a:lnTo>
                <a:pt x="2229189" y="361483"/>
              </a:lnTo>
              <a:lnTo>
                <a:pt x="2229189" y="53044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DA1D0C-EF38-482B-B656-54D69B67167B}">
      <dsp:nvSpPr>
        <dsp:cNvPr id="0" name=""/>
        <dsp:cNvSpPr/>
      </dsp:nvSpPr>
      <dsp:spPr>
        <a:xfrm>
          <a:off x="5328342" y="3893995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F735B-7AA8-4BA5-AF4E-23713E1DFB6E}">
      <dsp:nvSpPr>
        <dsp:cNvPr id="0" name=""/>
        <dsp:cNvSpPr/>
      </dsp:nvSpPr>
      <dsp:spPr>
        <a:xfrm>
          <a:off x="5328342" y="2205384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36EE74-A68F-4CED-8306-B8732F6B9801}">
      <dsp:nvSpPr>
        <dsp:cNvPr id="0" name=""/>
        <dsp:cNvSpPr/>
      </dsp:nvSpPr>
      <dsp:spPr>
        <a:xfrm>
          <a:off x="3099153" y="3893995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0503C6-F932-46E1-893B-AE5D15357FF0}">
      <dsp:nvSpPr>
        <dsp:cNvPr id="0" name=""/>
        <dsp:cNvSpPr/>
      </dsp:nvSpPr>
      <dsp:spPr>
        <a:xfrm>
          <a:off x="3144873" y="2205384"/>
          <a:ext cx="2229189" cy="530445"/>
        </a:xfrm>
        <a:custGeom>
          <a:avLst/>
          <a:gdLst/>
          <a:ahLst/>
          <a:cxnLst/>
          <a:rect l="0" t="0" r="0" b="0"/>
          <a:pathLst>
            <a:path>
              <a:moveTo>
                <a:pt x="2229189" y="0"/>
              </a:moveTo>
              <a:lnTo>
                <a:pt x="2229189" y="361483"/>
              </a:lnTo>
              <a:lnTo>
                <a:pt x="0" y="361483"/>
              </a:lnTo>
              <a:lnTo>
                <a:pt x="0" y="53044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64CBD2-430C-4AA3-B34E-0E876859C5C9}">
      <dsp:nvSpPr>
        <dsp:cNvPr id="0" name=""/>
        <dsp:cNvSpPr/>
      </dsp:nvSpPr>
      <dsp:spPr>
        <a:xfrm>
          <a:off x="869964" y="3893995"/>
          <a:ext cx="91440" cy="53044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30445"/>
              </a:lnTo>
            </a:path>
          </a:pathLst>
        </a:custGeom>
        <a:noFill/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166A4-B361-4D53-8E91-AE6E078AB845}">
      <dsp:nvSpPr>
        <dsp:cNvPr id="0" name=""/>
        <dsp:cNvSpPr/>
      </dsp:nvSpPr>
      <dsp:spPr>
        <a:xfrm>
          <a:off x="915684" y="2205384"/>
          <a:ext cx="4458378" cy="530445"/>
        </a:xfrm>
        <a:custGeom>
          <a:avLst/>
          <a:gdLst/>
          <a:ahLst/>
          <a:cxnLst/>
          <a:rect l="0" t="0" r="0" b="0"/>
          <a:pathLst>
            <a:path>
              <a:moveTo>
                <a:pt x="4458378" y="0"/>
              </a:moveTo>
              <a:lnTo>
                <a:pt x="4458378" y="361483"/>
              </a:lnTo>
              <a:lnTo>
                <a:pt x="0" y="361483"/>
              </a:lnTo>
              <a:lnTo>
                <a:pt x="0" y="530445"/>
              </a:lnTo>
            </a:path>
          </a:pathLst>
        </a:custGeom>
        <a:noFill/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F93201-7AB6-4B0F-98DA-87C51645B8F6}">
      <dsp:nvSpPr>
        <dsp:cNvPr id="0" name=""/>
        <dsp:cNvSpPr/>
      </dsp:nvSpPr>
      <dsp:spPr>
        <a:xfrm>
          <a:off x="4462121" y="1047219"/>
          <a:ext cx="1823882" cy="11581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8F3B75-054A-4895-AFCC-FAC65EFFF7C5}">
      <dsp:nvSpPr>
        <dsp:cNvPr id="0" name=""/>
        <dsp:cNvSpPr/>
      </dsp:nvSpPr>
      <dsp:spPr>
        <a:xfrm>
          <a:off x="4664775" y="1239740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Comisiones</a:t>
          </a:r>
          <a:endParaRPr lang="es-EC" sz="1500" kern="1200" dirty="0"/>
        </a:p>
      </dsp:txBody>
      <dsp:txXfrm>
        <a:off x="4698696" y="1273661"/>
        <a:ext cx="1756040" cy="1090323"/>
      </dsp:txXfrm>
    </dsp:sp>
    <dsp:sp modelId="{34B9B38A-2A72-4B72-9726-D6296FEDC318}">
      <dsp:nvSpPr>
        <dsp:cNvPr id="0" name=""/>
        <dsp:cNvSpPr/>
      </dsp:nvSpPr>
      <dsp:spPr>
        <a:xfrm>
          <a:off x="3742" y="2735830"/>
          <a:ext cx="1823882" cy="1158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679AA4-A3C7-4BDE-A737-EF459066211F}">
      <dsp:nvSpPr>
        <dsp:cNvPr id="0" name=""/>
        <dsp:cNvSpPr/>
      </dsp:nvSpPr>
      <dsp:spPr>
        <a:xfrm>
          <a:off x="206396" y="2928351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Infraestructura y vialidad</a:t>
          </a:r>
          <a:endParaRPr lang="es-EC" sz="1500" kern="1200" dirty="0"/>
        </a:p>
      </dsp:txBody>
      <dsp:txXfrm>
        <a:off x="240317" y="2962272"/>
        <a:ext cx="1756040" cy="1090323"/>
      </dsp:txXfrm>
    </dsp:sp>
    <dsp:sp modelId="{546F9A0F-2561-4D3B-9473-F1F42AE1DC27}">
      <dsp:nvSpPr>
        <dsp:cNvPr id="0" name=""/>
        <dsp:cNvSpPr/>
      </dsp:nvSpPr>
      <dsp:spPr>
        <a:xfrm>
          <a:off x="3742" y="4424441"/>
          <a:ext cx="1823882" cy="11581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C7F749-B35F-4364-8EF2-5D8FB35EE53C}">
      <dsp:nvSpPr>
        <dsp:cNvPr id="0" name=""/>
        <dsp:cNvSpPr/>
      </dsp:nvSpPr>
      <dsp:spPr>
        <a:xfrm>
          <a:off x="206396" y="4616962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Sr. Luis Caracundo.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MVZ. Miguel Naulaguari</a:t>
          </a:r>
          <a:endParaRPr lang="es-EC" sz="1500" kern="1200" dirty="0"/>
        </a:p>
      </dsp:txBody>
      <dsp:txXfrm>
        <a:off x="240317" y="4650883"/>
        <a:ext cx="1756040" cy="1090323"/>
      </dsp:txXfrm>
    </dsp:sp>
    <dsp:sp modelId="{6BF1DDC4-596C-4065-AA69-59647F95B636}">
      <dsp:nvSpPr>
        <dsp:cNvPr id="0" name=""/>
        <dsp:cNvSpPr/>
      </dsp:nvSpPr>
      <dsp:spPr>
        <a:xfrm>
          <a:off x="2232932" y="2735830"/>
          <a:ext cx="1823882" cy="1158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52467-3DA1-44B3-9873-9C98A012E35D}">
      <dsp:nvSpPr>
        <dsp:cNvPr id="0" name=""/>
        <dsp:cNvSpPr/>
      </dsp:nvSpPr>
      <dsp:spPr>
        <a:xfrm>
          <a:off x="2435585" y="2928351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Grupos Prioritarios</a:t>
          </a:r>
          <a:endParaRPr lang="es-EC" sz="1500" kern="1200" dirty="0"/>
        </a:p>
      </dsp:txBody>
      <dsp:txXfrm>
        <a:off x="2469506" y="2962272"/>
        <a:ext cx="1756040" cy="1090323"/>
      </dsp:txXfrm>
    </dsp:sp>
    <dsp:sp modelId="{248DD34B-B605-4D3E-B20C-CB4160352352}">
      <dsp:nvSpPr>
        <dsp:cNvPr id="0" name=""/>
        <dsp:cNvSpPr/>
      </dsp:nvSpPr>
      <dsp:spPr>
        <a:xfrm>
          <a:off x="2232932" y="4424441"/>
          <a:ext cx="1823882" cy="11581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18556-B894-4AAF-922C-56DF2C1E975D}">
      <dsp:nvSpPr>
        <dsp:cNvPr id="0" name=""/>
        <dsp:cNvSpPr/>
      </dsp:nvSpPr>
      <dsp:spPr>
        <a:xfrm>
          <a:off x="2435585" y="4616962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Sr. Carlos Velásquez.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 Srta. Carla Ordoñez</a:t>
          </a:r>
          <a:endParaRPr lang="es-EC" sz="1500" kern="1200" dirty="0"/>
        </a:p>
      </dsp:txBody>
      <dsp:txXfrm>
        <a:off x="2469506" y="4650883"/>
        <a:ext cx="1756040" cy="1090323"/>
      </dsp:txXfrm>
    </dsp:sp>
    <dsp:sp modelId="{6996A242-08B4-4085-AC0D-7A60D55BF3DB}">
      <dsp:nvSpPr>
        <dsp:cNvPr id="0" name=""/>
        <dsp:cNvSpPr/>
      </dsp:nvSpPr>
      <dsp:spPr>
        <a:xfrm>
          <a:off x="4462121" y="2735830"/>
          <a:ext cx="1823882" cy="1158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6F33F7-F73F-4995-A2A0-895D3F206968}">
      <dsp:nvSpPr>
        <dsp:cNvPr id="0" name=""/>
        <dsp:cNvSpPr/>
      </dsp:nvSpPr>
      <dsp:spPr>
        <a:xfrm>
          <a:off x="4664775" y="2928351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Medio Ambiente</a:t>
          </a:r>
          <a:endParaRPr lang="es-EC" sz="1500" kern="1200" dirty="0"/>
        </a:p>
      </dsp:txBody>
      <dsp:txXfrm>
        <a:off x="4698696" y="2962272"/>
        <a:ext cx="1756040" cy="1090323"/>
      </dsp:txXfrm>
    </dsp:sp>
    <dsp:sp modelId="{59FB563E-1A53-4FD3-B6FF-199D1E9E37DF}">
      <dsp:nvSpPr>
        <dsp:cNvPr id="0" name=""/>
        <dsp:cNvSpPr/>
      </dsp:nvSpPr>
      <dsp:spPr>
        <a:xfrm>
          <a:off x="4462121" y="4424441"/>
          <a:ext cx="1823882" cy="11581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8CF0B7-BC27-470B-9B7F-3DA3ECB40786}">
      <dsp:nvSpPr>
        <dsp:cNvPr id="0" name=""/>
        <dsp:cNvSpPr/>
      </dsp:nvSpPr>
      <dsp:spPr>
        <a:xfrm>
          <a:off x="4664775" y="4616962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Sr. Carlos Velásquez.</a:t>
          </a:r>
          <a:endParaRPr lang="es-EC" sz="1500" kern="1200" dirty="0"/>
        </a:p>
      </dsp:txBody>
      <dsp:txXfrm>
        <a:off x="4698696" y="4650883"/>
        <a:ext cx="1756040" cy="1090323"/>
      </dsp:txXfrm>
    </dsp:sp>
    <dsp:sp modelId="{800695A1-F12F-4ACB-AF29-189FFF3ABD22}">
      <dsp:nvSpPr>
        <dsp:cNvPr id="0" name=""/>
        <dsp:cNvSpPr/>
      </dsp:nvSpPr>
      <dsp:spPr>
        <a:xfrm>
          <a:off x="6691310" y="2735830"/>
          <a:ext cx="1823882" cy="1158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9216C-C519-4BBF-A359-629030D0356A}">
      <dsp:nvSpPr>
        <dsp:cNvPr id="0" name=""/>
        <dsp:cNvSpPr/>
      </dsp:nvSpPr>
      <dsp:spPr>
        <a:xfrm>
          <a:off x="6893964" y="2928351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 Sociales y Deportes</a:t>
          </a:r>
          <a:endParaRPr lang="es-EC" sz="1500" kern="1200" dirty="0"/>
        </a:p>
      </dsp:txBody>
      <dsp:txXfrm>
        <a:off x="6927885" y="2962272"/>
        <a:ext cx="1756040" cy="1090323"/>
      </dsp:txXfrm>
    </dsp:sp>
    <dsp:sp modelId="{42311494-EC73-4F1C-9C48-EE5DB6D0FCFC}">
      <dsp:nvSpPr>
        <dsp:cNvPr id="0" name=""/>
        <dsp:cNvSpPr/>
      </dsp:nvSpPr>
      <dsp:spPr>
        <a:xfrm>
          <a:off x="6691310" y="4424441"/>
          <a:ext cx="1823882" cy="11581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15E88-8FCB-41A0-9E24-5FC7FF220D59}">
      <dsp:nvSpPr>
        <dsp:cNvPr id="0" name=""/>
        <dsp:cNvSpPr/>
      </dsp:nvSpPr>
      <dsp:spPr>
        <a:xfrm>
          <a:off x="6893964" y="4616962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Srta. Carla Ordoñez.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 Sr. Carlos Velásquez.</a:t>
          </a:r>
          <a:endParaRPr lang="es-EC" sz="1500" kern="1200" dirty="0"/>
        </a:p>
      </dsp:txBody>
      <dsp:txXfrm>
        <a:off x="6927885" y="4650883"/>
        <a:ext cx="1756040" cy="1090323"/>
      </dsp:txXfrm>
    </dsp:sp>
    <dsp:sp modelId="{A6B7D914-C295-4FE1-891E-5F78C1AD758C}">
      <dsp:nvSpPr>
        <dsp:cNvPr id="0" name=""/>
        <dsp:cNvSpPr/>
      </dsp:nvSpPr>
      <dsp:spPr>
        <a:xfrm>
          <a:off x="8920500" y="2735830"/>
          <a:ext cx="1823882" cy="115816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720F8D-92F1-40D7-844F-5B31690F1CCB}">
      <dsp:nvSpPr>
        <dsp:cNvPr id="0" name=""/>
        <dsp:cNvSpPr/>
      </dsp:nvSpPr>
      <dsp:spPr>
        <a:xfrm>
          <a:off x="9123153" y="2928351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Producción </a:t>
          </a:r>
          <a:endParaRPr lang="es-EC" sz="1500" kern="1200" dirty="0"/>
        </a:p>
      </dsp:txBody>
      <dsp:txXfrm>
        <a:off x="9157074" y="2962272"/>
        <a:ext cx="1756040" cy="1090323"/>
      </dsp:txXfrm>
    </dsp:sp>
    <dsp:sp modelId="{8E8EF431-A394-48A5-89FF-AF36AAEA6E88}">
      <dsp:nvSpPr>
        <dsp:cNvPr id="0" name=""/>
        <dsp:cNvSpPr/>
      </dsp:nvSpPr>
      <dsp:spPr>
        <a:xfrm>
          <a:off x="8920500" y="4424441"/>
          <a:ext cx="1823882" cy="1158165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BBA271-E3F6-49DA-81A3-35260929D28F}">
      <dsp:nvSpPr>
        <dsp:cNvPr id="0" name=""/>
        <dsp:cNvSpPr/>
      </dsp:nvSpPr>
      <dsp:spPr>
        <a:xfrm>
          <a:off x="9123153" y="4616962"/>
          <a:ext cx="1823882" cy="11581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MVZ. Miguel Naulaguari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500" kern="1200" dirty="0"/>
            <a:t> Sr. Luis Caracundo </a:t>
          </a:r>
          <a:endParaRPr lang="es-EC" sz="1500" kern="1200" dirty="0"/>
        </a:p>
      </dsp:txBody>
      <dsp:txXfrm>
        <a:off x="9157074" y="4650883"/>
        <a:ext cx="1756040" cy="1090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37941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60085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1404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85851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30558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857612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070116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561433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817499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19492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516280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8336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6732249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283718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52005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199166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096182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81B5845-9572-4101-B134-0678A864E995}" type="datetimeFigureOut">
              <a:rPr lang="es-419" smtClean="0"/>
              <a:t>10/8/2021</a:t>
            </a:fld>
            <a:endParaRPr lang="es-419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F553-7A1C-4B4B-AB54-DD719DF2B673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824565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 ?><Relationships xmlns="http://schemas.openxmlformats.org/package/2006/relationships"><Relationship Id="rId3" Target="../media/image35.jpeg" Type="http://schemas.openxmlformats.org/officeDocument/2006/relationships/image"/><Relationship Id="rId2" Target="../media/image34.pn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 ?><Relationships xmlns="http://schemas.openxmlformats.org/package/2006/relationships"><Relationship Id="rId3" Target="../media/image38.jpeg" Type="http://schemas.openxmlformats.org/officeDocument/2006/relationships/image"/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3.xml.rels><?xml version="1.0" encoding="UTF-8" standalone="yes" ?><Relationships xmlns="http://schemas.openxmlformats.org/package/2006/relationships"><Relationship Id="rId3" Target="../media/image43.jpeg" Type="http://schemas.openxmlformats.org/officeDocument/2006/relationships/image"/><Relationship Id="rId2" Target="../media/image42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44.jpeg" Type="http://schemas.openxmlformats.org/officeDocument/2006/relationships/image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41.xml.rels><?xml version="1.0" encoding="UTF-8" standalone="yes" ?><Relationships xmlns="http://schemas.openxmlformats.org/package/2006/relationships"><Relationship Id="rId3" Target="../media/image89.jpeg" Type="http://schemas.openxmlformats.org/officeDocument/2006/relationships/image"/><Relationship Id="rId2" Target="../media/image88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92.jpeg" Type="http://schemas.openxmlformats.org/officeDocument/2006/relationships/image"/><Relationship Id="rId5" Target="../media/image91.jpeg" Type="http://schemas.openxmlformats.org/officeDocument/2006/relationships/image"/><Relationship Id="rId4" Target="../media/image90.jpeg" Type="http://schemas.openxmlformats.org/officeDocument/2006/relationships/image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 ?><Relationships xmlns="http://schemas.openxmlformats.org/package/2006/relationships"><Relationship Id="rId3" Target="../media/image105.jpeg" Type="http://schemas.openxmlformats.org/officeDocument/2006/relationships/image"/><Relationship Id="rId2" Target="../media/image104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108.jpeg" Type="http://schemas.openxmlformats.org/officeDocument/2006/relationships/image"/><Relationship Id="rId5" Target="../media/image107.jpeg" Type="http://schemas.openxmlformats.org/officeDocument/2006/relationships/image"/><Relationship Id="rId4" Target="../media/image106.jpeg" Type="http://schemas.openxmlformats.org/officeDocument/2006/relationships/image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 ?><Relationships xmlns="http://schemas.openxmlformats.org/package/2006/relationships"><Relationship Id="rId3" Target="../media/image110.jpeg" Type="http://schemas.openxmlformats.org/officeDocument/2006/relationships/image"/><Relationship Id="rId2" Target="../media/image109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111.jpeg" Type="http://schemas.openxmlformats.org/officeDocument/2006/relationships/image"/></Relationships>
</file>

<file path=ppt/slides/_rels/slide50.xml.rels><?xml version="1.0" encoding="UTF-8" standalone="yes" ?><Relationships xmlns="http://schemas.openxmlformats.org/package/2006/relationships"><Relationship Id="rId3" Target="../media/image113.jpeg" Type="http://schemas.openxmlformats.org/officeDocument/2006/relationships/image"/><Relationship Id="rId2" Target="../media/image11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3.jpeg"/><Relationship Id="rId4" Type="http://schemas.openxmlformats.org/officeDocument/2006/relationships/image" Target="../media/image12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jpeg"/><Relationship Id="rId4" Type="http://schemas.openxmlformats.org/officeDocument/2006/relationships/image" Target="../media/image128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61.xml.rels><?xml version="1.0" encoding="UTF-8" standalone="yes" ?><Relationships xmlns="http://schemas.openxmlformats.org/package/2006/relationships"><Relationship Id="rId3" Target="../media/image146.jpeg" Type="http://schemas.openxmlformats.org/officeDocument/2006/relationships/image"/><Relationship Id="rId7" Target="../media/image150.jpeg" Type="http://schemas.openxmlformats.org/officeDocument/2006/relationships/image"/><Relationship Id="rId2" Target="../media/image145.jpeg" Type="http://schemas.openxmlformats.org/officeDocument/2006/relationships/image"/><Relationship Id="rId1" Target="../slideLayouts/slideLayout7.xml" Type="http://schemas.openxmlformats.org/officeDocument/2006/relationships/slideLayout"/><Relationship Id="rId6" Target="../media/image149.jpeg" Type="http://schemas.openxmlformats.org/officeDocument/2006/relationships/image"/><Relationship Id="rId5" Target="../media/image148.jpeg" Type="http://schemas.openxmlformats.org/officeDocument/2006/relationships/image"/><Relationship Id="rId4" Target="../media/image147.jpeg" Type="http://schemas.openxmlformats.org/officeDocument/2006/relationships/image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jpeg"/><Relationship Id="rId5" Type="http://schemas.openxmlformats.org/officeDocument/2006/relationships/image" Target="../media/image156.jpeg"/><Relationship Id="rId4" Type="http://schemas.openxmlformats.org/officeDocument/2006/relationships/image" Target="../media/image15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jpeg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5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image" Target="../media/image1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jpeg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04FFF70F-1D2C-4FD3-B7A3-C5FC8E339E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-12108"/>
            <a:ext cx="10791826" cy="1655762"/>
          </a:xfrm>
        </p:spPr>
        <p:txBody>
          <a:bodyPr>
            <a:normAutofit/>
          </a:bodyPr>
          <a:lstStyle/>
          <a:p>
            <a:pPr algn="ctr"/>
            <a:endParaRPr lang="es-ES" sz="24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s-ES" sz="32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RENDICIÓN DE CUENTAS ENERO -DICIEMBRE 2020.</a:t>
            </a:r>
            <a:endParaRPr lang="es-EC" sz="32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ACF6B77-B751-4F0A-A7C9-B010FF045E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C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2DA7E17-A588-4F49-87BE-E0966ACF7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4" y="1643654"/>
            <a:ext cx="7772400" cy="200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1000" b="1" dirty="0"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1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2800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C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GOBIERNO AUTONOMO DESCENTRALIZADO PARROQUIAL RURAL DE </a:t>
            </a:r>
            <a:r>
              <a:rPr lang="es-ES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SAN GERARDO</a:t>
            </a:r>
            <a:endParaRPr kumimoji="0" lang="es-EC" altLang="es-EC" sz="16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1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012D4F4-8E16-4461-AED0-E02EC2631448}"/>
              </a:ext>
            </a:extLst>
          </p:cNvPr>
          <p:cNvPicPr/>
          <p:nvPr/>
        </p:nvPicPr>
        <p:blipFill>
          <a:blip r:embed="rId2" cstate="email">
            <a:lum brigh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349" b="96628" l="6637" r="94570">
                        <a14:foregroundMark x1="67722" y1="37791" x2="67722" y2="37791"/>
                        <a14:foregroundMark x1="34389" y1="38372" x2="34389" y2="38372"/>
                        <a14:foregroundMark x1="31222" y1="31860" x2="60784" y2="21512"/>
                        <a14:foregroundMark x1="60784" y1="21512" x2="68778" y2="20814"/>
                        <a14:foregroundMark x1="17345" y1="14535" x2="42232" y2="14535"/>
                        <a14:foregroundMark x1="52036" y1="5349" x2="69683" y2="13605"/>
                        <a14:foregroundMark x1="69683" y1="13605" x2="82353" y2="14535"/>
                        <a14:foregroundMark x1="35747" y1="15814" x2="49321" y2="7093"/>
                        <a14:foregroundMark x1="9502" y1="19884" x2="16290" y2="15465"/>
                        <a14:foregroundMark x1="8145" y1="21977" x2="15234" y2="34535"/>
                        <a14:foregroundMark x1="14932" y1="45233" x2="7843" y2="55349"/>
                        <a14:foregroundMark x1="14329" y1="38140" x2="14329" y2="49651"/>
                        <a14:foregroundMark x1="6787" y1="58023" x2="10709" y2="75814"/>
                        <a14:foregroundMark x1="10709" y1="75814" x2="12217" y2="76744"/>
                        <a14:foregroundMark x1="18703" y1="80116" x2="42836" y2="90465"/>
                        <a14:foregroundMark x1="51433" y1="91977" x2="50980" y2="47907"/>
                        <a14:foregroundMark x1="23831" y1="46744" x2="51433" y2="46744"/>
                        <a14:foregroundMark x1="51433" y1="46744" x2="71041" y2="45581"/>
                        <a14:foregroundMark x1="71041" y1="45581" x2="74811" y2="45581"/>
                        <a14:foregroundMark x1="37707" y1="45814" x2="18401" y2="46744"/>
                        <a14:foregroundMark x1="7843" y1="69651" x2="17044" y2="83372"/>
                        <a14:foregroundMark x1="17044" y1="83372" x2="17044" y2="83372"/>
                        <a14:foregroundMark x1="60935" y1="90465" x2="84163" y2="80465"/>
                        <a14:foregroundMark x1="84163" y1="80465" x2="92459" y2="62674"/>
                        <a14:foregroundMark x1="92459" y1="62674" x2="86124" y2="43953"/>
                        <a14:foregroundMark x1="86124" y1="43953" x2="85973" y2="28023"/>
                        <a14:foregroundMark x1="85973" y1="28023" x2="87481" y2="27093"/>
                        <a14:foregroundMark x1="43891" y1="93488" x2="57164" y2="93140"/>
                        <a14:foregroundMark x1="51433" y1="88372" x2="50679" y2="69651"/>
                        <a14:foregroundMark x1="49020" y1="96744" x2="51433" y2="96395"/>
                        <a14:foregroundMark x1="92911" y1="76163" x2="94570" y2="50581"/>
                        <a14:foregroundMark x1="90799" y1="23256" x2="84012" y2="139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6445" y="1287362"/>
            <a:ext cx="4370280" cy="540067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9B642E4B-33BC-4E3E-85B3-E8EE6785D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774" y="3210982"/>
            <a:ext cx="7772400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900" b="1" dirty="0"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2400" b="1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C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2019 - 2023</a:t>
            </a:r>
            <a:endParaRPr kumimoji="0" lang="es-ES" altLang="es-EC" sz="9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70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5962DBF0-05D0-4911-AC2C-F805DC14E3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7165" y="352424"/>
            <a:ext cx="8017669" cy="3171825"/>
          </a:xfrm>
          <a:prstGeom prst="rect">
            <a:avLst/>
          </a:prstGeom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118EFBBE-74B5-4D1A-9D49-0905BE2B6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58" y="3612892"/>
            <a:ext cx="3371851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sz="32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Reveca Nieves O.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36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PRESIDENTA</a:t>
            </a:r>
            <a:endParaRPr kumimoji="0" lang="es-EC" altLang="es-EC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105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27C9A607-790E-4C0F-8874-1AC7794D7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9768" y="5142564"/>
            <a:ext cx="3371851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M.V.Z Miguel Naulaguari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Primer Vocal</a:t>
            </a:r>
            <a:endParaRPr kumimoji="0" lang="es-EC" altLang="es-EC" sz="1100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C8A74D2-911A-42CE-8A02-F03082133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4647" y="5142564"/>
            <a:ext cx="3371851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dirty="0">
                <a:latin typeface="Bahnschrift" panose="020B0502040204020203" pitchFamily="34" charset="0"/>
                <a:cs typeface="Times New Roman" panose="02020603050405020304" pitchFamily="18" charset="0"/>
              </a:rPr>
              <a:t>Calos Velásquez</a:t>
            </a:r>
            <a:endParaRPr kumimoji="0" lang="es-419" altLang="es-EC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sz="2000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Segundo V</a:t>
            </a: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ocal</a:t>
            </a:r>
            <a:endParaRPr kumimoji="0" lang="es-EC" altLang="es-EC" sz="1100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285F372A-8CBC-4906-A8ED-D1E02FB29E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2" y="5142564"/>
            <a:ext cx="3371851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Carla Ordoñez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Tercer </a:t>
            </a:r>
            <a:r>
              <a:rPr kumimoji="0" lang="es-419" altLang="es-EC" sz="2000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V</a:t>
            </a: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ocal</a:t>
            </a:r>
            <a:endParaRPr kumimoji="0" lang="es-EC" altLang="es-EC" sz="1100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3EED4CE6-9915-4804-A4A6-E05BA5FFF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0149" y="5142564"/>
            <a:ext cx="3371851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dirty="0">
                <a:latin typeface="Bahnschrift" panose="020B0502040204020203" pitchFamily="34" charset="0"/>
                <a:cs typeface="Times New Roman" panose="02020603050405020304" pitchFamily="18" charset="0"/>
              </a:rPr>
              <a:t>Luis Caracundo</a:t>
            </a:r>
            <a:endParaRPr kumimoji="0" lang="es-419" altLang="es-EC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Cuarto </a:t>
            </a:r>
            <a:r>
              <a:rPr kumimoji="0" lang="es-419" altLang="es-EC" sz="2000" i="0" u="none" strike="noStrike" cap="none" normalizeH="0" baseline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V</a:t>
            </a:r>
            <a:r>
              <a:rPr lang="es-419" altLang="es-EC" sz="2000" dirty="0">
                <a:solidFill>
                  <a:schemeClr val="accent3">
                    <a:lumMod val="60000"/>
                    <a:lumOff val="4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ocal</a:t>
            </a:r>
            <a:endParaRPr kumimoji="0" lang="es-EC" altLang="es-EC" sz="1100" i="0" u="none" strike="noStrike" cap="none" normalizeH="0" baseline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latin typeface="Bahnschrift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7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305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BA95B009-289D-467E-9E87-09830ECE3577}"/>
              </a:ext>
            </a:extLst>
          </p:cNvPr>
          <p:cNvGraphicFramePr/>
          <p:nvPr/>
        </p:nvGraphicFramePr>
        <p:xfrm>
          <a:off x="620610" y="-192947"/>
          <a:ext cx="10950779" cy="6822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93207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FE30FD-C948-4048-B6C1-F0AA9FF3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302" y="2379765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s-ES" sz="60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 SemiBold" panose="020B0502040204020203" pitchFamily="34" charset="0"/>
              </a:rPr>
              <a:t>COMPETENCIAS EXCLUSIVAS</a:t>
            </a:r>
            <a:endParaRPr lang="es-EC" sz="6000" dirty="0">
              <a:solidFill>
                <a:schemeClr val="accent3">
                  <a:lumMod val="20000"/>
                  <a:lumOff val="80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425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089F250-37E6-4C44-8052-73AA36636101}"/>
              </a:ext>
            </a:extLst>
          </p:cNvPr>
          <p:cNvSpPr txBox="1"/>
          <p:nvPr/>
        </p:nvSpPr>
        <p:spPr>
          <a:xfrm>
            <a:off x="66675" y="2828835"/>
            <a:ext cx="12058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dirty="0">
                <a:solidFill>
                  <a:schemeClr val="tx1"/>
                </a:solidFill>
              </a:rPr>
              <a:t>a) Planificación con otras instituciones públicas:</a:t>
            </a:r>
            <a:br>
              <a:rPr lang="es-ES" sz="3600" dirty="0">
                <a:solidFill>
                  <a:schemeClr val="tx1"/>
                </a:solidFill>
              </a:rPr>
            </a:br>
            <a:endParaRPr lang="es-419" sz="3600" dirty="0"/>
          </a:p>
        </p:txBody>
      </p:sp>
    </p:spTree>
    <p:extLst>
      <p:ext uri="{BB962C8B-B14F-4D97-AF65-F5344CB8AC3E}">
        <p14:creationId xmlns:p14="http://schemas.microsoft.com/office/powerpoint/2010/main" val="4262150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8674E72-F522-4170-8BD6-9D7A983512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049" y="1496143"/>
            <a:ext cx="5514975" cy="36752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4040746-EFFF-48D8-B36D-3F13EE7FFB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159692"/>
            <a:ext cx="5943600" cy="349828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5CF7D3C-FA57-48B0-822D-8D7983CCF252}"/>
              </a:ext>
            </a:extLst>
          </p:cNvPr>
          <p:cNvSpPr txBox="1"/>
          <p:nvPr/>
        </p:nvSpPr>
        <p:spPr>
          <a:xfrm>
            <a:off x="152400" y="206398"/>
            <a:ext cx="63722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/>
              <a:t>Firma del convenio GAD San Gerardo – INV Minerales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3FC4FC4-2706-4617-93F0-D562A682CF8F}"/>
              </a:ext>
            </a:extLst>
          </p:cNvPr>
          <p:cNvSpPr txBox="1"/>
          <p:nvPr/>
        </p:nvSpPr>
        <p:spPr>
          <a:xfrm>
            <a:off x="5915024" y="2228671"/>
            <a:ext cx="63722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Firma del convenio para proyecto de Agua Potable para Cauquil Alto</a:t>
            </a:r>
            <a:br>
              <a:rPr lang="es-ES" sz="2400" dirty="0">
                <a:solidFill>
                  <a:schemeClr val="tx1"/>
                </a:solidFill>
              </a:rPr>
            </a:br>
            <a:endParaRPr lang="es-419" sz="2400" dirty="0"/>
          </a:p>
        </p:txBody>
      </p:sp>
    </p:spTree>
    <p:extLst>
      <p:ext uri="{BB962C8B-B14F-4D97-AF65-F5344CB8AC3E}">
        <p14:creationId xmlns:p14="http://schemas.microsoft.com/office/powerpoint/2010/main" val="1189593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A7F752-A0B7-464E-9E34-2F0669FCA7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24" y="381000"/>
            <a:ext cx="5871259" cy="38017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BA6D8BA-A77A-48E8-9829-FEA170C5BC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8860" y="3190876"/>
            <a:ext cx="6120716" cy="3447684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9AFA53D-2B9A-4804-9A37-0D0BD9FE102A}"/>
              </a:ext>
            </a:extLst>
          </p:cNvPr>
          <p:cNvSpPr txBox="1"/>
          <p:nvPr/>
        </p:nvSpPr>
        <p:spPr>
          <a:xfrm>
            <a:off x="352424" y="4740298"/>
            <a:ext cx="5210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/>
              <a:t>Recepción para la entrega de kits alimenticios donados por la Prefectura del Azuay </a:t>
            </a:r>
            <a:br>
              <a:rPr lang="es-ES" sz="2400" dirty="0">
                <a:solidFill>
                  <a:schemeClr val="tx1"/>
                </a:solidFill>
              </a:rPr>
            </a:br>
            <a:endParaRPr lang="es-419" sz="2400" dirty="0"/>
          </a:p>
        </p:txBody>
      </p:sp>
    </p:spTree>
    <p:extLst>
      <p:ext uri="{BB962C8B-B14F-4D97-AF65-F5344CB8AC3E}">
        <p14:creationId xmlns:p14="http://schemas.microsoft.com/office/powerpoint/2010/main" val="2357868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436451BE-B6CA-4B24-99C1-E3740FC989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" y="325281"/>
            <a:ext cx="6286500" cy="340042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36E8175-A6FA-41DA-80DE-A80A0585F9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00725" y="2906555"/>
            <a:ext cx="6000750" cy="3722844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DFEF73C-7A34-4913-979C-3DFC57C2197A}"/>
              </a:ext>
            </a:extLst>
          </p:cNvPr>
          <p:cNvSpPr txBox="1"/>
          <p:nvPr/>
        </p:nvSpPr>
        <p:spPr>
          <a:xfrm>
            <a:off x="-161925" y="3949723"/>
            <a:ext cx="63722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/>
              <a:t>Sesión Solemne 2020</a:t>
            </a:r>
          </a:p>
          <a:p>
            <a:pPr algn="ctr"/>
            <a:r>
              <a:rPr lang="es-ES" sz="2800" dirty="0"/>
              <a:t>Aniversario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E93ED91-0B43-4F5C-BD10-BCAB74038BBC}"/>
              </a:ext>
            </a:extLst>
          </p:cNvPr>
          <p:cNvSpPr txBox="1"/>
          <p:nvPr/>
        </p:nvSpPr>
        <p:spPr>
          <a:xfrm>
            <a:off x="5800725" y="2018117"/>
            <a:ext cx="63722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/>
              <a:t>COPAE San Gerardo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</p:spTree>
    <p:extLst>
      <p:ext uri="{BB962C8B-B14F-4D97-AF65-F5344CB8AC3E}">
        <p14:creationId xmlns:p14="http://schemas.microsoft.com/office/powerpoint/2010/main" val="3268888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7F148DA-64E4-4B7B-BCDD-96F5E4032E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450" y="3121819"/>
            <a:ext cx="5334000" cy="35171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CD5452E-2A39-4392-AE33-FF938C91B2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0" y="219075"/>
            <a:ext cx="6200775" cy="380047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D214933E-21F4-4110-A911-664BF2DE5526}"/>
              </a:ext>
            </a:extLst>
          </p:cNvPr>
          <p:cNvSpPr txBox="1"/>
          <p:nvPr/>
        </p:nvSpPr>
        <p:spPr>
          <a:xfrm>
            <a:off x="5924551" y="1896205"/>
            <a:ext cx="63722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/>
              <a:t>Marcha en defensa de los Presupuestos parroquiales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DE1531-D25F-4550-B4E1-FFCA6B6316CD}"/>
              </a:ext>
            </a:extLst>
          </p:cNvPr>
          <p:cNvSpPr txBox="1"/>
          <p:nvPr/>
        </p:nvSpPr>
        <p:spPr>
          <a:xfrm>
            <a:off x="214313" y="4340274"/>
            <a:ext cx="63722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Policía Nacional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</p:spTree>
    <p:extLst>
      <p:ext uri="{BB962C8B-B14F-4D97-AF65-F5344CB8AC3E}">
        <p14:creationId xmlns:p14="http://schemas.microsoft.com/office/powerpoint/2010/main" val="391488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40B3203-8296-492D-A0C8-E119DF411E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67049" y="873184"/>
            <a:ext cx="4352925" cy="48227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5E9273-E841-4835-B6D8-8A3909A5E2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01" y="1123950"/>
            <a:ext cx="7043173" cy="401314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80215A1-0A5F-4242-B0F9-4ACF0AF76AFF}"/>
              </a:ext>
            </a:extLst>
          </p:cNvPr>
          <p:cNvSpPr txBox="1"/>
          <p:nvPr/>
        </p:nvSpPr>
        <p:spPr>
          <a:xfrm>
            <a:off x="272026" y="5626149"/>
            <a:ext cx="70431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chemeClr val="tx1"/>
                </a:solidFill>
              </a:rPr>
              <a:t>Prefectura del Azuay </a:t>
            </a:r>
            <a:br>
              <a:rPr lang="es-ES" sz="2800" dirty="0">
                <a:solidFill>
                  <a:schemeClr val="tx1"/>
                </a:solidFill>
              </a:rPr>
            </a:br>
            <a:endParaRPr lang="es-419" sz="2800" dirty="0"/>
          </a:p>
        </p:txBody>
      </p:sp>
    </p:spTree>
    <p:extLst>
      <p:ext uri="{BB962C8B-B14F-4D97-AF65-F5344CB8AC3E}">
        <p14:creationId xmlns:p14="http://schemas.microsoft.com/office/powerpoint/2010/main" val="386056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07CABA-C69F-4B8D-B937-EBDB8026B82E}"/>
              </a:ext>
            </a:extLst>
          </p:cNvPr>
          <p:cNvSpPr txBox="1">
            <a:spLocks/>
          </p:cNvSpPr>
          <p:nvPr/>
        </p:nvSpPr>
        <p:spPr>
          <a:xfrm>
            <a:off x="785910" y="2559167"/>
            <a:ext cx="10620179" cy="213665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ES" sz="2800" dirty="0">
                <a:solidFill>
                  <a:schemeClr val="tx1"/>
                </a:solidFill>
              </a:rPr>
              <a:t>b) Planificar, construir y mantener la infraestructura física de los espacios públicos e incluido los presupuestos participativos. </a:t>
            </a:r>
            <a:br>
              <a:rPr lang="es-ES" sz="2800" dirty="0">
                <a:solidFill>
                  <a:schemeClr val="tx1"/>
                </a:solidFill>
              </a:rPr>
            </a:br>
            <a:br>
              <a:rPr lang="es-ES" sz="2800" dirty="0">
                <a:solidFill>
                  <a:schemeClr val="tx1"/>
                </a:solidFill>
              </a:rPr>
            </a:br>
            <a:endParaRPr lang="es-EC" sz="3600" dirty="0"/>
          </a:p>
        </p:txBody>
      </p:sp>
    </p:spTree>
    <p:extLst>
      <p:ext uri="{BB962C8B-B14F-4D97-AF65-F5344CB8AC3E}">
        <p14:creationId xmlns:p14="http://schemas.microsoft.com/office/powerpoint/2010/main" val="3463474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EF78BB-D97C-4EF1-8BFD-068034CFCCF2}"/>
              </a:ext>
            </a:extLst>
          </p:cNvPr>
          <p:cNvSpPr txBox="1"/>
          <p:nvPr/>
        </p:nvSpPr>
        <p:spPr>
          <a:xfrm>
            <a:off x="290513" y="342811"/>
            <a:ext cx="101298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Pasos de Agua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C</a:t>
            </a: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omunidades: </a:t>
            </a: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C</a:t>
            </a: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ristal </a:t>
            </a: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B</a:t>
            </a: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ajo, San Martín Chico, Bestión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 Vía a Pucallpa, Cauquil Alto.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Monto: </a:t>
            </a: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3801.90 (Prefectura del Azuay)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7BCF376-685D-4B0A-9C67-468A67B72A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484" y="2589580"/>
            <a:ext cx="3206116" cy="405829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8C65871-D16E-4B59-BDA5-CE534AD10F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36693" y="2589580"/>
            <a:ext cx="3907157" cy="40713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F83E370-36E1-4E0A-813E-7A0905E996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0068" y="2576564"/>
            <a:ext cx="3570448" cy="407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17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D766A19-59B4-420D-B8E6-D6E3E2B49E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7955" y="387967"/>
            <a:ext cx="3914775" cy="286005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25EEA8C-022A-492C-A652-21E5694304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220" y="3429000"/>
            <a:ext cx="3872874" cy="26098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ECF5401-32AD-4879-B707-607D199B780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8096" y="3419475"/>
            <a:ext cx="4055807" cy="26098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F2762FA-BA51-481F-A90D-FE6A9625516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8905" y="3409950"/>
            <a:ext cx="3893825" cy="26289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569C409-B7E7-4814-AF8C-E48D3577451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8096" y="387967"/>
            <a:ext cx="4055807" cy="286005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13D3DBD-C98A-4C1B-A072-97CCFE9CF5C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6"/>
          <a:stretch/>
        </p:blipFill>
        <p:spPr>
          <a:xfrm>
            <a:off x="63929" y="387966"/>
            <a:ext cx="3920115" cy="2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3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899B19D-5FAB-443D-ABC5-0F1A00DC821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7860" y="2677924"/>
            <a:ext cx="5384515" cy="383965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4E3B98-57F2-489F-8E3C-D1DAAB6B5F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900" y="2677924"/>
            <a:ext cx="5742100" cy="383965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FC779D5-5BAA-43FC-BC65-E90ADB7F0A9B}"/>
              </a:ext>
            </a:extLst>
          </p:cNvPr>
          <p:cNvSpPr txBox="1"/>
          <p:nvPr/>
        </p:nvSpPr>
        <p:spPr>
          <a:xfrm>
            <a:off x="353900" y="657136"/>
            <a:ext cx="1012983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Colocación armicos en la comunidad de Cuaquil</a:t>
            </a: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rgbClr val="FFC000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9 metros de armicos, inversión del presupuesto participativo.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Monto: </a:t>
            </a: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4180,18 dólares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419" altLang="es-EC" sz="2800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419" altLang="es-EC" sz="2800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059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89AF46B-DAF0-4A86-8BF7-CF2CCAA0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62"/>
          <a:stretch/>
        </p:blipFill>
        <p:spPr>
          <a:xfrm>
            <a:off x="119063" y="1903184"/>
            <a:ext cx="3743527" cy="344986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E19754A-21D1-414F-A51E-440EBC39D4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5039" y="2055495"/>
            <a:ext cx="4104264" cy="329755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1B43F21-222B-4107-9EA0-9708E2A77191}"/>
              </a:ext>
            </a:extLst>
          </p:cNvPr>
          <p:cNvSpPr txBox="1"/>
          <p:nvPr/>
        </p:nvSpPr>
        <p:spPr>
          <a:xfrm>
            <a:off x="252413" y="670500"/>
            <a:ext cx="101298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Cementerio Parroquial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Colocación de malla de cerramiento en los linderos.</a:t>
            </a: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CE08E25-C537-439B-A106-9446B4BD2D1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1752" y="2055495"/>
            <a:ext cx="3961185" cy="329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26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2E18F0E-D99E-490E-8491-E316D51B3F3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36" y="2348825"/>
            <a:ext cx="5599974" cy="4294842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960BA86-E049-45D3-97DF-28D9186829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7291" y="2348825"/>
            <a:ext cx="5720079" cy="429005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8CAB7E3-A339-4F27-AE06-C9660D607C0F}"/>
              </a:ext>
            </a:extLst>
          </p:cNvPr>
          <p:cNvSpPr txBox="1"/>
          <p:nvPr/>
        </p:nvSpPr>
        <p:spPr>
          <a:xfrm>
            <a:off x="252413" y="670500"/>
            <a:ext cx="1012983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Laguna de San Martín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Apertura de la vía en la laguna de San Martín</a:t>
            </a:r>
            <a:r>
              <a:rPr kumimoji="0" lang="es-419" altLang="es-EC" sz="2800" i="0" u="none" strike="noStrike" cap="none" normalizeH="0" baseline="0" dirty="0">
                <a:ln>
                  <a:noFill/>
                </a:ln>
                <a:solidFill>
                  <a:srgbClr val="FFC000"/>
                </a:solidFill>
                <a:effectLst/>
                <a:latin typeface="Bahnschrift" panose="020B0502040204020203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35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93580C8-0422-406C-B89A-9508E2ACC54A}"/>
              </a:ext>
            </a:extLst>
          </p:cNvPr>
          <p:cNvSpPr txBox="1"/>
          <p:nvPr/>
        </p:nvSpPr>
        <p:spPr>
          <a:xfrm>
            <a:off x="195263" y="622875"/>
            <a:ext cx="101298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Readecuación de las Oficinas del GAD Parroquial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1ACD490-E000-4C7E-9176-E1F3382F09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088" y="1977028"/>
            <a:ext cx="5776912" cy="397596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DC4D17D-C101-4355-A17D-31B8EEAAF2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47"/>
          <a:stretch/>
        </p:blipFill>
        <p:spPr>
          <a:xfrm>
            <a:off x="6212681" y="1977028"/>
            <a:ext cx="5710441" cy="397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70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B2D071D-B253-48EC-A1EA-74B69C5A64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343" y="2007870"/>
            <a:ext cx="7927181" cy="455485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71F204A-3FF5-42DE-A062-1959D229702A}"/>
              </a:ext>
            </a:extLst>
          </p:cNvPr>
          <p:cNvSpPr txBox="1"/>
          <p:nvPr/>
        </p:nvSpPr>
        <p:spPr>
          <a:xfrm>
            <a:off x="166688" y="622875"/>
            <a:ext cx="112633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Comunidad de Cristal Aguarongos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Colocación de una puerta metálica, inversión presupuesto 2019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468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36A1B91-0933-430C-B3BC-96A9FDAF533E}"/>
              </a:ext>
            </a:extLst>
          </p:cNvPr>
          <p:cNvSpPr txBox="1"/>
          <p:nvPr/>
        </p:nvSpPr>
        <p:spPr>
          <a:xfrm>
            <a:off x="166688" y="441900"/>
            <a:ext cx="1126331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Actualización del Plan de Ordenamiento Territorial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419" altLang="es-EC" sz="2800" dirty="0">
              <a:solidFill>
                <a:srgbClr val="FFC000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Monto: </a:t>
            </a:r>
            <a:r>
              <a:rPr lang="es-419" altLang="es-EC" sz="2800" dirty="0">
                <a:latin typeface="Bahnschrift" panose="020B0502040204020203" pitchFamily="34" charset="0"/>
                <a:cs typeface="Times New Roman" panose="02020603050405020304" pitchFamily="18" charset="0"/>
              </a:rPr>
              <a:t>16.000 dólares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419" altLang="es-EC" sz="2800" dirty="0">
              <a:solidFill>
                <a:srgbClr val="FFC000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BBAE8B8-59EE-4C06-B0E1-29AD4324BC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888" y="2531032"/>
            <a:ext cx="5442105" cy="3276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37BFD6-799D-4AC3-8A3E-B9D7D8EB9A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80095" y="2531032"/>
            <a:ext cx="5442105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561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113ACF-6FB6-4567-93B8-4EDE1813E81B}"/>
              </a:ext>
            </a:extLst>
          </p:cNvPr>
          <p:cNvSpPr txBox="1">
            <a:spLocks/>
          </p:cNvSpPr>
          <p:nvPr/>
        </p:nvSpPr>
        <p:spPr>
          <a:xfrm>
            <a:off x="827855" y="1924662"/>
            <a:ext cx="10536289" cy="15043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s-ES" dirty="0">
                <a:solidFill>
                  <a:schemeClr val="tx1"/>
                </a:solidFill>
              </a:rPr>
              <a:t>c)Planificar y mantener en coordinación con los gobiernos provinciales la vialidad rural parroquial. </a:t>
            </a: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1577597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12A3F169-5A67-4155-89F7-C47AD98388F9}"/>
              </a:ext>
            </a:extLst>
          </p:cNvPr>
          <p:cNvSpPr txBox="1">
            <a:spLocks/>
          </p:cNvSpPr>
          <p:nvPr/>
        </p:nvSpPr>
        <p:spPr>
          <a:xfrm>
            <a:off x="414337" y="304101"/>
            <a:ext cx="11093418" cy="609669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8000" b="1" dirty="0">
                <a:latin typeface="Bahnschrift" panose="020B0502040204020203" pitchFamily="34" charset="0"/>
              </a:rPr>
              <a:t> </a:t>
            </a:r>
            <a:r>
              <a:rPr lang="es-ES" sz="14400" b="1" dirty="0">
                <a:solidFill>
                  <a:srgbClr val="FFC000"/>
                </a:solidFill>
                <a:latin typeface="Bahnschrift" panose="020B0502040204020203" pitchFamily="34" charset="0"/>
              </a:rPr>
              <a:t>Mantenimiento Vial- Tasa Solidaria 2019</a:t>
            </a:r>
          </a:p>
          <a:p>
            <a:pPr marL="0" indent="0" algn="ctr">
              <a:buFont typeface="Wingdings 3" charset="2"/>
              <a:buNone/>
            </a:pPr>
            <a:r>
              <a:rPr lang="es-ES" sz="14400" b="1" dirty="0">
                <a:solidFill>
                  <a:srgbClr val="FFC000"/>
                </a:solidFill>
                <a:latin typeface="Bahnschrift" panose="020B0502040204020203" pitchFamily="34" charset="0"/>
              </a:rPr>
              <a:t> </a:t>
            </a:r>
          </a:p>
          <a:p>
            <a:pPr marL="0" indent="0">
              <a:buFont typeface="Wingdings 3" charset="2"/>
              <a:buNone/>
            </a:pPr>
            <a:r>
              <a:rPr lang="es-ES" sz="14400" b="1" dirty="0">
                <a:solidFill>
                  <a:srgbClr val="FFC000"/>
                </a:solidFill>
                <a:latin typeface="Bahnschrift" panose="020B0502040204020203" pitchFamily="34" charset="0"/>
              </a:rPr>
              <a:t>MONTO: </a:t>
            </a:r>
            <a:r>
              <a:rPr lang="es-ES" sz="14400" b="1" dirty="0">
                <a:latin typeface="Bahnschrift" panose="020B0502040204020203" pitchFamily="34" charset="0"/>
              </a:rPr>
              <a:t>$</a:t>
            </a:r>
            <a:r>
              <a:rPr lang="es-EC" sz="14400" dirty="0">
                <a:latin typeface="Bahnschrift" panose="020B0502040204020203" pitchFamily="34" charset="0"/>
              </a:rPr>
              <a:t> 4476.09 +IVA</a:t>
            </a:r>
          </a:p>
          <a:p>
            <a:pPr marL="0" indent="0">
              <a:buFont typeface="Wingdings 3" charset="2"/>
              <a:buNone/>
            </a:pPr>
            <a:r>
              <a:rPr lang="es-EC" sz="14400" dirty="0">
                <a:latin typeface="Bahnschrift" panose="020B0502040204020203" pitchFamily="34" charset="0"/>
              </a:rPr>
              <a:t>Reconformación de la vía, bacheo y limpieza de cunetas.</a:t>
            </a:r>
          </a:p>
          <a:p>
            <a:pPr marL="0" lvl="2" indent="0" algn="ctr">
              <a:buFont typeface="Wingdings 3" charset="2"/>
              <a:buNone/>
            </a:pPr>
            <a:endParaRPr lang="es-EC" dirty="0">
              <a:latin typeface="Bahnschrift" panose="020B0502040204020203" pitchFamily="34" charset="0"/>
            </a:endParaRPr>
          </a:p>
          <a:p>
            <a:pPr marL="0" lvl="2" indent="0" algn="ctr">
              <a:buFont typeface="Wingdings 3" charset="2"/>
              <a:buNone/>
            </a:pPr>
            <a:r>
              <a:rPr lang="es-EC" dirty="0">
                <a:latin typeface="Bahnschrift" panose="020B0502040204020203" pitchFamily="34" charset="0"/>
              </a:rPr>
              <a:t>           	</a:t>
            </a:r>
            <a:endParaRPr lang="es-EC" sz="2200" dirty="0">
              <a:latin typeface="Bahnschrift" panose="020B0502040204020203" pitchFamily="34" charset="0"/>
            </a:endParaRPr>
          </a:p>
          <a:p>
            <a:pPr marL="0" lvl="2" indent="0" algn="ctr">
              <a:buFont typeface="Wingdings 3" charset="2"/>
              <a:buNone/>
            </a:pPr>
            <a:r>
              <a:rPr lang="es-EC" sz="2200" dirty="0">
                <a:latin typeface="Bahnschrift" panose="020B0502040204020203" pitchFamily="34" charset="0"/>
              </a:rPr>
              <a:t>	</a:t>
            </a:r>
          </a:p>
          <a:p>
            <a:pPr lvl="2" indent="-1143000">
              <a:buFont typeface="Wingdings" panose="05000000000000000000" pitchFamily="2" charset="2"/>
              <a:buChar char="§"/>
            </a:pPr>
            <a:r>
              <a:rPr lang="es-EC" sz="11200" dirty="0">
                <a:latin typeface="Bahnschrift" panose="020B0502040204020203" pitchFamily="34" charset="0"/>
              </a:rPr>
              <a:t>Vía Bestión - San Mantín Chico 2.30 km</a:t>
            </a:r>
          </a:p>
          <a:p>
            <a:pPr lvl="2" indent="-1143000">
              <a:buFont typeface="Wingdings" panose="05000000000000000000" pitchFamily="2" charset="2"/>
              <a:buChar char="§"/>
            </a:pPr>
            <a:r>
              <a:rPr lang="es-EC" sz="11200" dirty="0">
                <a:latin typeface="Bahnschrift" panose="020B0502040204020203" pitchFamily="34" charset="0"/>
              </a:rPr>
              <a:t>Vía Cuaquil: Ramal- El Terminal 1.40 km </a:t>
            </a:r>
          </a:p>
          <a:p>
            <a:pPr lvl="2" indent="-1143000">
              <a:buFont typeface="Wingdings" panose="05000000000000000000" pitchFamily="2" charset="2"/>
              <a:buChar char="§"/>
            </a:pPr>
            <a:r>
              <a:rPr lang="es-EC" sz="11200" dirty="0">
                <a:latin typeface="Bahnschrift" panose="020B0502040204020203" pitchFamily="34" charset="0"/>
              </a:rPr>
              <a:t>Vía Bestión: Moraspata 1 km</a:t>
            </a:r>
          </a:p>
          <a:p>
            <a:pPr lvl="2" indent="-1143000">
              <a:buFont typeface="Wingdings" panose="05000000000000000000" pitchFamily="2" charset="2"/>
              <a:buChar char="§"/>
            </a:pPr>
            <a:r>
              <a:rPr lang="es-EC" sz="11200" dirty="0">
                <a:latin typeface="Bahnschrift" panose="020B0502040204020203" pitchFamily="34" charset="0"/>
              </a:rPr>
              <a:t>Vía Cristal Aguarongos 7 km </a:t>
            </a:r>
          </a:p>
          <a:p>
            <a:pPr marL="2743200" lvl="8" indent="0">
              <a:buNone/>
            </a:pPr>
            <a:r>
              <a:rPr lang="es-EC" sz="11000" dirty="0">
                <a:latin typeface="Bahnschrift" panose="020B0502040204020203" pitchFamily="34" charset="0"/>
              </a:rPr>
              <a:t>				+ 3 km (INVERSIÓN INV MINERALES)</a:t>
            </a:r>
          </a:p>
          <a:p>
            <a:pPr lvl="2" indent="-1143000">
              <a:buFont typeface="Wingdings" panose="05000000000000000000" pitchFamily="2" charset="2"/>
              <a:buChar char="§"/>
            </a:pPr>
            <a:endParaRPr lang="es-EC" sz="11200" dirty="0">
              <a:latin typeface="Bahnschrift" panose="020B0502040204020203" pitchFamily="34" charset="0"/>
            </a:endParaRPr>
          </a:p>
          <a:p>
            <a:pPr lvl="2" indent="-1143000">
              <a:buFont typeface="Wingdings" panose="05000000000000000000" pitchFamily="2" charset="2"/>
              <a:buChar char="§"/>
            </a:pPr>
            <a:endParaRPr lang="es-EC" sz="11200" dirty="0">
              <a:latin typeface="Bahnschrift" panose="020B0502040204020203" pitchFamily="34" charset="0"/>
            </a:endParaRPr>
          </a:p>
          <a:p>
            <a:pPr marL="0" lvl="2" indent="0" algn="ctr">
              <a:buFont typeface="Wingdings 3" charset="2"/>
              <a:buNone/>
            </a:pPr>
            <a:endParaRPr lang="es-EC" sz="3100" dirty="0">
              <a:latin typeface="Bahnschrift" panose="020B0502040204020203" pitchFamily="34" charset="0"/>
            </a:endParaRPr>
          </a:p>
          <a:p>
            <a:pPr marL="0" lvl="2" indent="0">
              <a:buFont typeface="Wingdings 3" charset="2"/>
              <a:buNone/>
            </a:pPr>
            <a:endParaRPr lang="es-EC" dirty="0">
              <a:latin typeface="Bahnschrift" panose="020B0502040204020203" pitchFamily="34" charset="0"/>
            </a:endParaRPr>
          </a:p>
          <a:p>
            <a:pPr marL="0" lvl="2" indent="0">
              <a:buFont typeface="Wingdings 3" charset="2"/>
              <a:buNone/>
            </a:pPr>
            <a:r>
              <a:rPr lang="es-EC" dirty="0">
                <a:latin typeface="Bahnschrift" panose="020B0502040204020203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65502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84FDD8-311C-4C70-857D-00AFD44B89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50" y="295274"/>
            <a:ext cx="3838575" cy="591502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2906BC-816A-4778-9238-9F49599FC52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77226" y="295274"/>
            <a:ext cx="3743324" cy="59150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DDE4C0C-B63C-4440-B154-EB8F5E8B94A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2426" y="295274"/>
            <a:ext cx="3952874" cy="591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140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8CCCBFD-2A95-4E8F-9057-2CB1289C3ED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15431" y="1577974"/>
            <a:ext cx="3876675" cy="341193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3A533CE-A010-4044-A651-4D0F4292B4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894" y="1577974"/>
            <a:ext cx="3752849" cy="34131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D983F7F-8CFF-4003-A99A-8ABB135338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2110" y="1579169"/>
            <a:ext cx="3647780" cy="3411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9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0FC7C86-2516-4B29-9442-F27B113C61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3" y="1541861"/>
            <a:ext cx="5654673" cy="424100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F05B28F-1946-4268-843C-5C60F2BB5D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541861"/>
            <a:ext cx="5654672" cy="424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554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FBAB510C-F9BC-4D7D-8EBF-D0A7A8687A14}"/>
              </a:ext>
            </a:extLst>
          </p:cNvPr>
          <p:cNvSpPr txBox="1"/>
          <p:nvPr/>
        </p:nvSpPr>
        <p:spPr>
          <a:xfrm>
            <a:off x="166688" y="108482"/>
            <a:ext cx="112633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3600" dirty="0">
                <a:solidFill>
                  <a:srgbClr val="FFC000"/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Bacheo y mantenimiento de la vía Cristal Aguarongos</a:t>
            </a:r>
            <a:endParaRPr lang="es-419" altLang="es-EC" sz="2800" dirty="0">
              <a:solidFill>
                <a:srgbClr val="FFC000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lang="es-419" altLang="es-EC" sz="2800" dirty="0">
                <a:solidFill>
                  <a:schemeClr val="accent4">
                    <a:lumMod val="20000"/>
                    <a:lumOff val="80000"/>
                  </a:schemeClr>
                </a:solidFill>
                <a:latin typeface="Bahnschrift" panose="020B0502040204020203" pitchFamily="34" charset="0"/>
                <a:cs typeface="Times New Roman" panose="02020603050405020304" pitchFamily="18" charset="0"/>
              </a:rPr>
              <a:t>Inversión: INV Minerales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419" altLang="es-EC" sz="2800" dirty="0">
              <a:solidFill>
                <a:srgbClr val="FFC000"/>
              </a:solidFill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419" altLang="es-EC" sz="2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66ADCEC-E00B-471D-9353-CB8C47B467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7547959" y="2051018"/>
            <a:ext cx="5116975" cy="383773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DF1D227-8C58-44BF-8713-BCA90FD14E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688" y="3657599"/>
            <a:ext cx="4624387" cy="305357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2F68B7-EB7F-4230-9B0E-BD1BBC8361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0901" y="1299124"/>
            <a:ext cx="4734868" cy="285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919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B3C2EC5-4803-4DE9-BE96-29E47E200A6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736" y="219073"/>
            <a:ext cx="5114927" cy="320992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42CD47-53C6-461F-8F13-EF2C94CE91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3736" y="3543302"/>
            <a:ext cx="5114926" cy="30956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EACAA2D-0085-4BC8-8716-66FDB7E9B87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869793" y="1185861"/>
            <a:ext cx="5981700" cy="448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4482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F635AD4-B788-47DE-BBF4-0FAD99648E73}"/>
              </a:ext>
            </a:extLst>
          </p:cNvPr>
          <p:cNvSpPr txBox="1"/>
          <p:nvPr/>
        </p:nvSpPr>
        <p:spPr>
          <a:xfrm>
            <a:off x="1133475" y="2767280"/>
            <a:ext cx="992505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dirty="0">
                <a:solidFill>
                  <a:schemeClr val="tx1"/>
                </a:solidFill>
              </a:rPr>
              <a:t>d) Incentivar el desarrollo de las actividades productivas comunitarias. </a:t>
            </a:r>
            <a:endParaRPr lang="es-419" sz="4000" dirty="0"/>
          </a:p>
        </p:txBody>
      </p:sp>
    </p:spTree>
    <p:extLst>
      <p:ext uri="{BB962C8B-B14F-4D97-AF65-F5344CB8AC3E}">
        <p14:creationId xmlns:p14="http://schemas.microsoft.com/office/powerpoint/2010/main" val="3565506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EF83B91B-8725-45AA-A0AC-4F210240EB2F}"/>
              </a:ext>
            </a:extLst>
          </p:cNvPr>
          <p:cNvSpPr txBox="1"/>
          <p:nvPr/>
        </p:nvSpPr>
        <p:spPr>
          <a:xfrm>
            <a:off x="319087" y="138410"/>
            <a:ext cx="11553825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s-ES" sz="3200" b="1" dirty="0">
                <a:latin typeface="Bahnschrift" panose="020B0502040204020203" pitchFamily="34" charset="0"/>
              </a:rPr>
              <a:t>Programas de mejoramiento pecuario en las comunidades de la parroquia: </a:t>
            </a:r>
          </a:p>
          <a:p>
            <a:pPr marL="0" indent="0">
              <a:buNone/>
            </a:pPr>
            <a:endParaRPr lang="es-ES" sz="18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INVERSIÓN: </a:t>
            </a:r>
            <a:r>
              <a:rPr lang="es-ES" sz="2400" dirty="0">
                <a:latin typeface="Bahnschrift" panose="020B0502040204020203" pitchFamily="34" charset="0"/>
              </a:rPr>
              <a:t>Compra mediante subasta inversa electrónica 13.500 dólares.</a:t>
            </a:r>
            <a:endParaRPr lang="es-ES" sz="24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24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r>
              <a:rPr lang="es-ES" sz="2400" dirty="0">
                <a:latin typeface="Bahnschrift" panose="020B0502040204020203" pitchFamily="34" charset="0"/>
              </a:rPr>
              <a:t>Adquisición de  abonos orgánicos (gallinaza) y fertilizantes químicos.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Entrega de cuyes (pie de cría) y mejoramiento genético del ganado vacuno.</a:t>
            </a:r>
          </a:p>
          <a:p>
            <a:pPr marL="0" indent="0">
              <a:buNone/>
            </a:pPr>
            <a:endParaRPr lang="es-ES" sz="28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Santa Ana: </a:t>
            </a:r>
            <a:r>
              <a:rPr lang="es-ES" sz="2400" dirty="0">
                <a:latin typeface="Bahnschrift" panose="020B0502040204020203" pitchFamily="34" charset="0"/>
              </a:rPr>
              <a:t>Abono orgánico (340 sacos)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10 sacos de Raigrás Perenne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10 sacos de fertilizantes químico 10-30-10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Kits alimenticios </a:t>
            </a:r>
            <a:r>
              <a:rPr lang="es-E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(PREMIO 2° LUGAR ELECCIÓN DE LA REINA)</a:t>
            </a:r>
          </a:p>
          <a:p>
            <a:endParaRPr lang="es-ES" sz="2400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San Martin Chico: </a:t>
            </a:r>
            <a:r>
              <a:rPr lang="es-ES" sz="2400" dirty="0">
                <a:latin typeface="Bahnschrift" panose="020B0502040204020203" pitchFamily="34" charset="0"/>
              </a:rPr>
              <a:t>Abono orgánico (403 sacos)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24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endParaRPr lang="es-ES" sz="28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24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166758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DCB97C0-37E2-4F7A-B3FE-4B24F3817FBD}"/>
              </a:ext>
            </a:extLst>
          </p:cNvPr>
          <p:cNvSpPr txBox="1"/>
          <p:nvPr/>
        </p:nvSpPr>
        <p:spPr>
          <a:xfrm>
            <a:off x="742950" y="805726"/>
            <a:ext cx="1154430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Bestión: </a:t>
            </a:r>
            <a:r>
              <a:rPr lang="es-ES" sz="2400" dirty="0">
                <a:latin typeface="Bahnschrift" panose="020B0502040204020203" pitchFamily="34" charset="0"/>
              </a:rPr>
              <a:t>Cuyes (80 cuyes hembras y 16 reproductores)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Mejoramiento genético Kits de desparasitación y protocolos de IATF.</a:t>
            </a:r>
          </a:p>
          <a:p>
            <a:endParaRPr lang="es-ES" sz="2400" dirty="0">
              <a:latin typeface="Bahnschrift" panose="020B0502040204020203" pitchFamily="34" charset="0"/>
            </a:endParaRPr>
          </a:p>
          <a:p>
            <a:pPr lvl="3"/>
            <a:endParaRPr lang="es-ES" sz="24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San Martin Grande: </a:t>
            </a:r>
            <a:r>
              <a:rPr lang="es-ES" sz="2400" dirty="0">
                <a:latin typeface="Bahnschrift" panose="020B0502040204020203" pitchFamily="34" charset="0"/>
              </a:rPr>
              <a:t>Fertilizante químico (51 sacos)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Cuyes hembras (45)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5 reproductores</a:t>
            </a: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Cristal Aguarongos: </a:t>
            </a:r>
            <a:r>
              <a:rPr lang="es-ES" sz="2400" dirty="0">
                <a:latin typeface="Bahnschrift" panose="020B0502040204020203" pitchFamily="34" charset="0"/>
              </a:rPr>
              <a:t>Fertilizante químico (50 sacos)</a:t>
            </a:r>
          </a:p>
          <a:p>
            <a:endParaRPr lang="es-ES" sz="24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4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Cauquil: </a:t>
            </a:r>
            <a:r>
              <a:rPr lang="es-ES" sz="2400" dirty="0">
                <a:latin typeface="Bahnschrift" panose="020B0502040204020203" pitchFamily="34" charset="0"/>
              </a:rPr>
              <a:t>Abono orgánico (604 sacos)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Mantenimiento vial: Vía sector Moraspata</a:t>
            </a: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  <a:p>
            <a:endParaRPr lang="es-ES" sz="2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6937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7FAC29B-2362-4794-8FAC-428D81FE1D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25" y="200024"/>
            <a:ext cx="3924300" cy="32289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D2192B2-B6B5-44D1-94D1-9D42690C2A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3850" y="200025"/>
            <a:ext cx="3924300" cy="322897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E1BDB9B-8D15-4831-9AD5-121F35875D1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5300" y="200025"/>
            <a:ext cx="3990975" cy="32289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06820D7-6D40-4A63-A947-96D74E61ED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725" y="3667124"/>
            <a:ext cx="3924300" cy="28479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A1CBB33-7D7F-4381-9C4E-FEA9E6D21F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3851" y="3667124"/>
            <a:ext cx="3924300" cy="2847975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F1697F5-CBC3-4DA9-A480-6E76D98AFF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5299" y="3667124"/>
            <a:ext cx="3990975" cy="284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656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884C7F1-01EE-4F4F-AAF1-9D4C75F54D4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525" y="152401"/>
            <a:ext cx="5122475" cy="31908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D374A37-65FA-4E94-9F82-1BAA017312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3175" y="152400"/>
            <a:ext cx="4417173" cy="31908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EB95B1B-AFAB-4474-8F0D-096DB6F6272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1450" y="3429000"/>
            <a:ext cx="4368799" cy="3276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225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FFEE75A-3D59-4D87-8018-4F10FC2B2A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5" y="133350"/>
            <a:ext cx="3819525" cy="310469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6A7A6F-40FD-48A7-8897-ACD18A24B8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95737" y="133350"/>
            <a:ext cx="4200525" cy="31046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32F79DE-C74F-4F17-AC1B-B0A4AF75CC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550" y="3429000"/>
            <a:ext cx="5131742" cy="32004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81BD515-AD01-4387-BC4F-F5ACF4A9DD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9879" y="3429000"/>
            <a:ext cx="4721872" cy="32004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83192EA-C97A-4ABC-854F-682EFC860A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04071" y="66224"/>
            <a:ext cx="2218272" cy="32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2063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B8A495AF-5798-4A3A-9066-3B2F9D14E1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600" y="173038"/>
            <a:ext cx="5000626" cy="289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A2DC7DF-FF7F-4EBB-9510-CC64D747BC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4475" y="173038"/>
            <a:ext cx="3762376" cy="2897254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0410BC7-9BE5-417B-9A9E-7EA8FA6A90A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925" y="3319596"/>
            <a:ext cx="4233129" cy="33653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F010069-CBB7-4BD0-9D01-15A5E43037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8289" y="3319596"/>
            <a:ext cx="4488562" cy="33653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85A36C6-B27D-4DC1-99EB-492B128567D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63050" y="1032372"/>
            <a:ext cx="2867025" cy="457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89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9FF47CC-80F2-4F88-ACC9-B59C19974A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56672" y="1628240"/>
            <a:ext cx="5138203" cy="477424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DCA8BA5-071E-4F84-B559-016993D78E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450" y="1409699"/>
            <a:ext cx="4299346" cy="5211328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DCC08FA-4001-4C60-B4ED-A311108358D8}"/>
              </a:ext>
            </a:extLst>
          </p:cNvPr>
          <p:cNvSpPr txBox="1"/>
          <p:nvPr/>
        </p:nvSpPr>
        <p:spPr>
          <a:xfrm>
            <a:off x="0" y="479189"/>
            <a:ext cx="11172825" cy="655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36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FERIA GANADERA SAN GERARDO 2020</a:t>
            </a:r>
            <a:endParaRPr lang="es-419" sz="32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3303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89481D0-A991-4EE5-85EF-9F06F716F1DD}"/>
              </a:ext>
            </a:extLst>
          </p:cNvPr>
          <p:cNvSpPr txBox="1"/>
          <p:nvPr/>
        </p:nvSpPr>
        <p:spPr>
          <a:xfrm>
            <a:off x="304799" y="407277"/>
            <a:ext cx="11172825" cy="1633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48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 de Mejoramiento del Ganado Vacuno</a:t>
            </a:r>
            <a:endParaRPr lang="es-419" sz="4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6F1E93-7321-4FBA-8CAC-6FF1E6791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49" y="2581276"/>
            <a:ext cx="3669104" cy="31051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E1AAF53-C002-409E-BD76-202D415D4E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7953" y="2052638"/>
            <a:ext cx="3121819" cy="41624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663EE0E-21BC-4450-BC0F-ADD4EA7715D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9374" y="2581276"/>
            <a:ext cx="4216401" cy="3305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703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C07AEC7-1328-4254-87F8-57D772FDCD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5413" y="276970"/>
            <a:ext cx="4467225" cy="315202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9CA4D5E-7A35-4C03-90C8-377B9E38F0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6524" y="190499"/>
            <a:ext cx="4235453" cy="32385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7968C9A-29C9-4CEF-AE82-39EB111F91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4072" y="3552825"/>
            <a:ext cx="43180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493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29AAFA8-7F8F-4E37-B85A-846B4E253B64}"/>
              </a:ext>
            </a:extLst>
          </p:cNvPr>
          <p:cNvSpPr txBox="1"/>
          <p:nvPr/>
        </p:nvSpPr>
        <p:spPr>
          <a:xfrm>
            <a:off x="319087" y="309860"/>
            <a:ext cx="11553825" cy="815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/>
            <a:r>
              <a:rPr lang="es-419" sz="3600" b="0" i="0" u="none" strike="noStrike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</a:rPr>
              <a:t>Programa de fortalecimiento de los emprendimientos productivos y capacitación a las asociaciones de la parroquia.</a:t>
            </a:r>
          </a:p>
          <a:p>
            <a:pPr marL="0" indent="0">
              <a:buNone/>
            </a:pPr>
            <a:endParaRPr lang="es-ES" sz="18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marL="0" indent="0">
              <a:buNone/>
            </a:pPr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INVERSIÓN: </a:t>
            </a:r>
            <a:r>
              <a:rPr lang="es-ES" sz="2400" dirty="0">
                <a:latin typeface="Bahnschrift" panose="020B0502040204020203" pitchFamily="34" charset="0"/>
              </a:rPr>
              <a:t>Compra mediante subasta inversa electrónica 13.500 dólares.</a:t>
            </a:r>
          </a:p>
          <a:p>
            <a:pPr marL="0" indent="0">
              <a:buNone/>
            </a:pPr>
            <a:endParaRPr lang="es-ES" sz="24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r>
              <a:rPr lang="es-ES" sz="2400" dirty="0">
                <a:latin typeface="Bahnschrift" panose="020B0502040204020203" pitchFamily="34" charset="0"/>
              </a:rPr>
              <a:t>Apoyo a las 5 organizaciones productivas de la parroquia, en cada una de sus actividades a fines.</a:t>
            </a:r>
          </a:p>
          <a:p>
            <a:pPr marL="0" indent="0">
              <a:buNone/>
            </a:pPr>
            <a:endParaRPr lang="es-ES" sz="28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María Auxiliadora: </a:t>
            </a:r>
            <a:r>
              <a:rPr lang="es-ES" sz="2400" dirty="0">
                <a:latin typeface="Bahnschrift" panose="020B0502040204020203" pitchFamily="34" charset="0"/>
              </a:rPr>
              <a:t>Kits Alimenticios para 13 familias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6 de Julio: </a:t>
            </a:r>
            <a:r>
              <a:rPr lang="es-ES" sz="2400" dirty="0">
                <a:latin typeface="Bahnschrift" panose="020B0502040204020203" pitchFamily="34" charset="0"/>
              </a:rPr>
              <a:t>Pie de cría de cerdos (13 cerdas)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13 sacos de balanceado Crecimiento para Cerdo</a:t>
            </a:r>
          </a:p>
          <a:p>
            <a:pPr lvl="3"/>
            <a:r>
              <a:rPr lang="es-ES" sz="2400" dirty="0">
                <a:latin typeface="Bahnschrift" panose="020B0502040204020203" pitchFamily="34" charset="0"/>
              </a:rPr>
              <a:t>186 sacos de gallinaza </a:t>
            </a:r>
            <a:r>
              <a:rPr lang="es-E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(PREMIO 4° LUGAR ELECCION REINA)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dirty="0">
              <a:latin typeface="Bahnschrift" panose="020B0502040204020203" pitchFamily="34" charset="0"/>
            </a:endParaRPr>
          </a:p>
          <a:p>
            <a:endParaRPr lang="es-ES" sz="28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2400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3268704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9FF5E3A-5BF7-4EB8-8301-821CA92E2E04}"/>
              </a:ext>
            </a:extLst>
          </p:cNvPr>
          <p:cNvSpPr txBox="1"/>
          <p:nvPr/>
        </p:nvSpPr>
        <p:spPr>
          <a:xfrm>
            <a:off x="766762" y="661422"/>
            <a:ext cx="11268076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Mujeres Emprendedoras:</a:t>
            </a:r>
            <a:r>
              <a:rPr lang="es-ES" sz="2400" dirty="0">
                <a:latin typeface="Bahnschrift" panose="020B0502040204020203" pitchFamily="34" charset="0"/>
              </a:rPr>
              <a:t> Pollos de engorde (198 pollos)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          19 sacos de chanca fina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          4 sacos y medio de balanceado crecimiento de pollo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Kits alimenticios para </a:t>
            </a:r>
            <a:r>
              <a:rPr lang="es-E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(PREMIO 3° LUGAR ELECCIÓN REINA)</a:t>
            </a:r>
          </a:p>
          <a:p>
            <a:endParaRPr lang="es-ES" sz="2400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endParaRPr lang="es-ES" sz="2400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San Gerardo de </a:t>
            </a:r>
            <a:r>
              <a:rPr lang="es-ES" sz="2400" dirty="0" err="1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Wawalpata</a:t>
            </a: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: </a:t>
            </a:r>
            <a:r>
              <a:rPr lang="es-ES" sz="2400" dirty="0">
                <a:latin typeface="Bahnschrift" panose="020B0502040204020203" pitchFamily="34" charset="0"/>
              </a:rPr>
              <a:t>Pollos de engorde (208 pollos)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             10 sacos de chanca fina 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             10 sacos de balanceado crecimiento de pollo.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Kits alimenticios  </a:t>
            </a:r>
            <a:r>
              <a:rPr lang="es-E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" panose="020B0502040204020203" pitchFamily="34" charset="0"/>
              </a:rPr>
              <a:t>(PREMIO 1° LUGAR ELECCIÓN REINA)</a:t>
            </a:r>
          </a:p>
          <a:p>
            <a:endParaRPr lang="es-ES" sz="2400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endParaRPr lang="es-ES" sz="2400" dirty="0">
              <a:solidFill>
                <a:schemeClr val="accent1">
                  <a:lumMod val="60000"/>
                  <a:lumOff val="40000"/>
                </a:schemeClr>
              </a:solidFill>
              <a:latin typeface="Bahnschrift" panose="020B0502040204020203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dirty="0">
                <a:solidFill>
                  <a:schemeClr val="accent3">
                    <a:lumMod val="20000"/>
                    <a:lumOff val="80000"/>
                  </a:schemeClr>
                </a:solidFill>
                <a:latin typeface="Bahnschrift" panose="020B0502040204020203" pitchFamily="34" charset="0"/>
              </a:rPr>
              <a:t>Ganaderos San Gerardo: </a:t>
            </a:r>
            <a:r>
              <a:rPr lang="es-ES" sz="2400" dirty="0">
                <a:latin typeface="Bahnschrift" panose="020B0502040204020203" pitchFamily="34" charset="0"/>
              </a:rPr>
              <a:t>fertilizante químico (26 sacos)</a:t>
            </a:r>
          </a:p>
          <a:p>
            <a:r>
              <a:rPr lang="es-ES" sz="2400" dirty="0">
                <a:latin typeface="Bahnschrift" panose="020B0502040204020203" pitchFamily="34" charset="0"/>
              </a:rPr>
              <a:t>                                             mezcla forrajera (26 sacos)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32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8134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5292E8F-9782-4264-B68A-370AD7BACF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126" y="217891"/>
            <a:ext cx="3943350" cy="34671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E994DC2-F2EE-43E5-AD65-96BB5B90E7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5850" y="219073"/>
            <a:ext cx="6000750" cy="33528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11C586-9C29-42DE-A598-42444B99EB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8114" y="3798110"/>
            <a:ext cx="4757736" cy="289796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D108A0E-DE5E-4AAB-AD71-5748DABC7E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5401" y="3629025"/>
            <a:ext cx="5905500" cy="306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0735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0248DE9-F467-4D0B-A9C5-CD2267B8FF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601" y="187775"/>
            <a:ext cx="4762500" cy="32221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4FBB01A-98B9-4BB3-B357-E19EE786F7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0176" y="187774"/>
            <a:ext cx="6569572" cy="32004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3AD5289-1A1F-418F-9566-F905073B415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401" y="3509288"/>
            <a:ext cx="5295899" cy="3222174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E159BCB-493A-4D0C-B742-ED4D3B9745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7921" y="3520175"/>
            <a:ext cx="3453182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876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CCA97D2-5712-44A5-AEA2-689F4B92AB7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62" y="672167"/>
            <a:ext cx="3502030" cy="526601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9E59B1A-C0C5-43DD-95B9-D0F7329058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3825" y="153709"/>
            <a:ext cx="2363600" cy="3151466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1A239CC-C19F-4784-9289-05A71E0A4C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33825" y="3429000"/>
            <a:ext cx="2363600" cy="315146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77A7632-0361-46E9-A405-E6B3D65193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96075" y="153709"/>
            <a:ext cx="4810125" cy="360344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67EDC02-CA2D-4A15-B39E-33E95FA72EF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72401" y="3785609"/>
            <a:ext cx="2849786" cy="291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0516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00D34D3-8ABF-46BF-AF24-C5BE4EDF0999}"/>
              </a:ext>
            </a:extLst>
          </p:cNvPr>
          <p:cNvSpPr txBox="1"/>
          <p:nvPr/>
        </p:nvSpPr>
        <p:spPr>
          <a:xfrm>
            <a:off x="319087" y="309860"/>
            <a:ext cx="1155382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/>
            <a:r>
              <a:rPr lang="es-419" sz="2800" b="0" i="0" u="none" strike="noStrike" dirty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/>
                <a:latin typeface="Bahnschrift" panose="020B0502040204020203" pitchFamily="34" charset="0"/>
              </a:rPr>
              <a:t>Medio Ambiente:</a:t>
            </a:r>
          </a:p>
          <a:p>
            <a:pPr algn="just" fontAlgn="ctr"/>
            <a:endParaRPr lang="es-419" sz="2800" dirty="0">
              <a:ln>
                <a:solidFill>
                  <a:schemeClr val="tx1"/>
                </a:solidFill>
              </a:ln>
              <a:latin typeface="Bahnschrift" panose="020B0502040204020203" pitchFamily="34" charset="0"/>
            </a:endParaRPr>
          </a:p>
          <a:p>
            <a:pPr algn="just" fontAlgn="ctr"/>
            <a:r>
              <a:rPr lang="es-419" sz="2800" dirty="0">
                <a:ln>
                  <a:solidFill>
                    <a:schemeClr val="tx1"/>
                  </a:solidFill>
                </a:ln>
                <a:latin typeface="Bahnschrift" panose="020B0502040204020203" pitchFamily="34" charset="0"/>
              </a:rPr>
              <a:t>Junto con el GAD Municipal se desarrollo la campaña de esterilización de mascotas en la parroquia.</a:t>
            </a:r>
            <a:endParaRPr lang="es-ES" sz="2000" dirty="0"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dirty="0">
              <a:highlight>
                <a:srgbClr val="800000"/>
              </a:highlight>
              <a:latin typeface="Bahnschrift" panose="020B0502040204020203" pitchFamily="34" charset="0"/>
            </a:endParaRPr>
          </a:p>
          <a:p>
            <a:pPr marL="0" indent="0">
              <a:buNone/>
            </a:pPr>
            <a:endParaRPr lang="es-ES" sz="14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A389915-A573-45AE-93A7-042D086D9B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6911" y="2182416"/>
            <a:ext cx="3071813" cy="43843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AB356F1-4A69-4EB9-A288-71B02B57F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3553" y="2182416"/>
            <a:ext cx="3469448" cy="43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279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BB6E16-88E5-4773-B068-2B50FFBAECD2}"/>
              </a:ext>
            </a:extLst>
          </p:cNvPr>
          <p:cNvSpPr txBox="1"/>
          <p:nvPr/>
        </p:nvSpPr>
        <p:spPr>
          <a:xfrm>
            <a:off x="595312" y="2767280"/>
            <a:ext cx="110013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4000" dirty="0">
                <a:solidFill>
                  <a:schemeClr val="tx1"/>
                </a:solidFill>
              </a:rPr>
              <a:t>e)Promover la organización de los ciudadanos. </a:t>
            </a:r>
            <a:endParaRPr lang="es-419" sz="4000" dirty="0"/>
          </a:p>
        </p:txBody>
      </p:sp>
    </p:spTree>
    <p:extLst>
      <p:ext uri="{BB962C8B-B14F-4D97-AF65-F5344CB8AC3E}">
        <p14:creationId xmlns:p14="http://schemas.microsoft.com/office/powerpoint/2010/main" val="633386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7F03EF0-33FA-4C55-979E-07CE20CD18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" y="200024"/>
            <a:ext cx="4457700" cy="33432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C1A998-99BE-4357-AC4A-F304A2EF19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73" y="266700"/>
            <a:ext cx="6192102" cy="327659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7309B865-A416-439B-9003-9A9F18DA13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275" y="3773397"/>
            <a:ext cx="5057775" cy="281790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BF3C554-265E-445E-BBC4-99166DBF97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24526" y="3677648"/>
            <a:ext cx="4972050" cy="30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148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EBA1C27-A51C-4E2A-BDAE-233FA21D37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222" y="295275"/>
            <a:ext cx="4206478" cy="60007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60C5193-B2C0-40CC-8ECB-F33C5124EF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22874" y="0"/>
            <a:ext cx="5887882" cy="32628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1353CF-6881-4DB7-BEFB-98108531CE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5049" y="3429000"/>
            <a:ext cx="6643533" cy="32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2530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9451B74-38A6-4EC1-AE99-3DC5FEA079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724" y="2378651"/>
            <a:ext cx="5545826" cy="3450649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51102E3-3522-40A0-A430-B47EE18879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67452" y="2378650"/>
            <a:ext cx="5391150" cy="3450649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C4FC4E56-5598-4380-B819-BEB13BDC81A4}"/>
              </a:ext>
            </a:extLst>
          </p:cNvPr>
          <p:cNvSpPr txBox="1">
            <a:spLocks/>
          </p:cNvSpPr>
          <p:nvPr/>
        </p:nvSpPr>
        <p:spPr>
          <a:xfrm>
            <a:off x="378724" y="698011"/>
            <a:ext cx="56245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dirty="0">
                <a:solidFill>
                  <a:schemeClr val="tx1"/>
                </a:solidFill>
                <a:latin typeface="Bahnschrift" panose="020B0502040204020203" pitchFamily="34" charset="0"/>
              </a:rPr>
              <a:t>Misa de acción de gracias a nuestro patrono SAN GERARDO</a:t>
            </a:r>
            <a:endParaRPr lang="es-EC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F1CBAE0-C44C-49E0-94B9-B9F2DFC00522}"/>
              </a:ext>
            </a:extLst>
          </p:cNvPr>
          <p:cNvSpPr txBox="1">
            <a:spLocks/>
          </p:cNvSpPr>
          <p:nvPr/>
        </p:nvSpPr>
        <p:spPr>
          <a:xfrm>
            <a:off x="6096000" y="698011"/>
            <a:ext cx="56245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dirty="0">
                <a:solidFill>
                  <a:schemeClr val="tx1"/>
                </a:solidFill>
                <a:latin typeface="Bahnschrift" panose="020B0502040204020203" pitchFamily="34" charset="0"/>
              </a:rPr>
              <a:t>Misa de acción de gracias al SEÑOR DE GIRON en su visita a la parroquia</a:t>
            </a:r>
            <a:endParaRPr lang="es-EC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7843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E7D47D-2077-4F9D-BC5A-CE2E303B6739}"/>
              </a:ext>
            </a:extLst>
          </p:cNvPr>
          <p:cNvSpPr txBox="1">
            <a:spLocks/>
          </p:cNvSpPr>
          <p:nvPr/>
        </p:nvSpPr>
        <p:spPr>
          <a:xfrm>
            <a:off x="657224" y="499533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30 ANIVERSARIO SAN GERARDO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EF7B12-7A5F-44CB-9716-E285322957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2949" y="4015898"/>
            <a:ext cx="4429125" cy="265155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C0471DB-7094-4F06-B54F-AA03867CA6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50" y="4172480"/>
            <a:ext cx="4141685" cy="218598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2C1F24-7BA2-4FF6-A502-8A0944D7FE4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493068"/>
            <a:ext cx="4236339" cy="244662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C68AAE7-84C5-422C-83B6-D71BE459187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298" y="2505024"/>
            <a:ext cx="2632252" cy="408622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E8EF2E-56B4-424F-9DAD-D0FE6F888E4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2949" y="1343618"/>
            <a:ext cx="4590561" cy="2484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5817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19A611-4F5F-4C18-828E-925F503B7EBB}"/>
              </a:ext>
            </a:extLst>
          </p:cNvPr>
          <p:cNvSpPr txBox="1">
            <a:spLocks/>
          </p:cNvSpPr>
          <p:nvPr/>
        </p:nvSpPr>
        <p:spPr>
          <a:xfrm>
            <a:off x="657224" y="499533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GRUPO DE ATENCIÓN PRIORITARIA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78FB7D-B5FD-46F8-930D-94D110134364}"/>
              </a:ext>
            </a:extLst>
          </p:cNvPr>
          <p:cNvSpPr txBox="1">
            <a:spLocks/>
          </p:cNvSpPr>
          <p:nvPr/>
        </p:nvSpPr>
        <p:spPr>
          <a:xfrm>
            <a:off x="116653" y="2082054"/>
            <a:ext cx="11958693" cy="361526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/>
            <a:r>
              <a:rPr lang="es-ES" sz="2900" dirty="0">
                <a:latin typeface="Bahnschrift" panose="020B0502040204020203" pitchFamily="34" charset="0"/>
              </a:rPr>
              <a:t>Según el art 249 del COOTAD, No se aprobará el presupuesto del gobierno autónomo descentralizado si en el mismo no se asigna, por lo menos, el diez por ciento (10%) de sus ingresos no tributarios para el financiamiento de la planificación y ejecución de programas sociales para la atención a grupos de atención prioritaria.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sz="2900" dirty="0">
                <a:latin typeface="Bahnschrift" panose="020B0502040204020203" pitchFamily="34" charset="0"/>
              </a:rPr>
              <a:t>Trabajo con un grupo de adultos mayores: elaboración de pan, carnaval, manualidades, gastronomía, día del adulto mayor y navidad.</a:t>
            </a:r>
          </a:p>
          <a:p>
            <a:pPr marL="0" indent="0" algn="just">
              <a:buNone/>
            </a:pPr>
            <a:endParaRPr lang="es-EC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9639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2CFDBF7-C50D-493E-9430-BC9C119828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325" y="247649"/>
            <a:ext cx="6145064" cy="3181351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CF52A50-6747-4810-BCC3-DDB2F37E4C1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0563" y="169113"/>
            <a:ext cx="4696587" cy="626026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3E39901-79C6-4AE2-B6DC-B7788D2565C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5" y="3533776"/>
            <a:ext cx="6145064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3940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76F6D0-77C8-4A5D-8487-5E6A500FEC3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25" y="1900046"/>
            <a:ext cx="6458091" cy="305790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CF6D28A-801D-4565-ABE9-3A5EE53670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6651" y="1173394"/>
            <a:ext cx="4248150" cy="451121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EC3246B-0F67-4ACB-9CD6-D359786BC5FD}"/>
              </a:ext>
            </a:extLst>
          </p:cNvPr>
          <p:cNvSpPr txBox="1">
            <a:spLocks/>
          </p:cNvSpPr>
          <p:nvPr/>
        </p:nvSpPr>
        <p:spPr>
          <a:xfrm>
            <a:off x="-1104901" y="605234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Elaboración de Pan 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5850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8CDF2CA-AA9F-4ABB-BFB9-19A2CB0AFC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056" y="1357310"/>
            <a:ext cx="3327156" cy="500125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D8BEC30-ACA7-41CA-AA6F-34B9C89DED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7696" y="1357309"/>
            <a:ext cx="3432744" cy="50012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2D8AC82-15D3-4C1D-9803-B0D4C1DA70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04924" y="1357310"/>
            <a:ext cx="4070908" cy="5001252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F8558DCD-0894-4197-958D-FE3FE83B1EB9}"/>
              </a:ext>
            </a:extLst>
          </p:cNvPr>
          <p:cNvSpPr txBox="1">
            <a:spLocks/>
          </p:cNvSpPr>
          <p:nvPr/>
        </p:nvSpPr>
        <p:spPr>
          <a:xfrm>
            <a:off x="669197" y="316239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kits alimenticios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428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EB4B446-9C34-488F-89BF-BC64876A15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082" y="1447800"/>
            <a:ext cx="3816768" cy="39624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441011F-146C-49F8-8C6F-F4562694C6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92690" y="1447800"/>
            <a:ext cx="3305175" cy="39624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45806CA-4CD0-45EB-B1A8-DD6CC2BC23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3706" y="1447800"/>
            <a:ext cx="4318212" cy="39624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D864756B-B078-4D82-803D-C4E21A9D8D4F}"/>
              </a:ext>
            </a:extLst>
          </p:cNvPr>
          <p:cNvSpPr txBox="1">
            <a:spLocks/>
          </p:cNvSpPr>
          <p:nvPr/>
        </p:nvSpPr>
        <p:spPr>
          <a:xfrm>
            <a:off x="1001129" y="311480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kits alimenticios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6730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DAA46A54-0B16-4E2A-A7A6-7D31D450B8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687" y="1264443"/>
            <a:ext cx="2838634" cy="432911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A8D6247-FD69-4D7A-8AB1-503CD1CEC47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4947" y="1264443"/>
            <a:ext cx="2846454" cy="4329113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FDAA604F-3E4C-43EF-8889-E6F77033722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1212" y="1264443"/>
            <a:ext cx="2578752" cy="43291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64ACFE5-EA35-436E-ABD7-DEB2EBB9FC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7681" y="1264443"/>
            <a:ext cx="2860682" cy="4329113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66FF6D7E-E689-40D7-B8C3-32808FA6F15E}"/>
              </a:ext>
            </a:extLst>
          </p:cNvPr>
          <p:cNvSpPr txBox="1">
            <a:spLocks/>
          </p:cNvSpPr>
          <p:nvPr/>
        </p:nvSpPr>
        <p:spPr>
          <a:xfrm>
            <a:off x="1001129" y="311480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kits alimenticios</a:t>
            </a:r>
            <a:endParaRPr lang="es-EC" sz="44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2580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530D073-19F8-48E1-A035-A2A306C537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625" y="1571625"/>
            <a:ext cx="4879968" cy="44958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58E492F-B030-4EDC-9CE5-78CB55459C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8824" y="1571625"/>
            <a:ext cx="5229225" cy="449580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8091EBFA-901D-4522-9484-721A8B3AA398}"/>
              </a:ext>
            </a:extLst>
          </p:cNvPr>
          <p:cNvSpPr txBox="1">
            <a:spLocks/>
          </p:cNvSpPr>
          <p:nvPr/>
        </p:nvSpPr>
        <p:spPr>
          <a:xfrm>
            <a:off x="1001129" y="435305"/>
            <a:ext cx="1018974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>
                <a:solidFill>
                  <a:srgbClr val="FFC000"/>
                </a:solidFill>
                <a:latin typeface="Bahnschrift" panose="020B0502040204020203" pitchFamily="34" charset="0"/>
              </a:rPr>
              <a:t>Concurso Imaginando a mi parroquia </a:t>
            </a:r>
            <a:endParaRPr lang="es-EC" sz="36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13195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83B48C4-67F7-46CC-ADAB-CFD122E5B6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19886" y="3135515"/>
            <a:ext cx="4386263" cy="35864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ADD766D-3C9D-4198-9E05-E3EB178686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778" y="1133475"/>
            <a:ext cx="3386631" cy="540368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270C1F3-22AD-4D8A-8B09-4D353FFBCE3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1250" y="136036"/>
            <a:ext cx="5272563" cy="289441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C583A4D-422C-4AFE-A2B1-B070524BB5B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2851" y="2343150"/>
            <a:ext cx="2602152" cy="420353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D5140EA-840E-452E-BF70-225F81897720}"/>
              </a:ext>
            </a:extLst>
          </p:cNvPr>
          <p:cNvSpPr txBox="1">
            <a:spLocks/>
          </p:cNvSpPr>
          <p:nvPr/>
        </p:nvSpPr>
        <p:spPr>
          <a:xfrm>
            <a:off x="-73368" y="136036"/>
            <a:ext cx="6428371" cy="113632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Mascarillas</a:t>
            </a:r>
            <a:endParaRPr lang="es-EC" sz="3600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0734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6E1CB-EA12-417E-A87A-6A328FC1F982}"/>
              </a:ext>
            </a:extLst>
          </p:cNvPr>
          <p:cNvSpPr txBox="1">
            <a:spLocks/>
          </p:cNvSpPr>
          <p:nvPr/>
        </p:nvSpPr>
        <p:spPr>
          <a:xfrm>
            <a:off x="349078" y="2593486"/>
            <a:ext cx="10865193" cy="32739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6000" b="1" dirty="0">
                <a:solidFill>
                  <a:srgbClr val="FFC000"/>
                </a:solidFill>
                <a:latin typeface="Bahnschrift" panose="020B0502040204020203" pitchFamily="34" charset="0"/>
              </a:rPr>
              <a:t>PANDEMIA COVID-19</a:t>
            </a:r>
            <a:endParaRPr lang="es-EC" sz="60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370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2DA0681-1767-425C-90E6-DC558611ED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225" y="1847850"/>
            <a:ext cx="5518129" cy="3273914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48E0F8D7-8699-4D04-B88F-8E6B71AA6FA3}"/>
              </a:ext>
            </a:extLst>
          </p:cNvPr>
          <p:cNvSpPr txBox="1">
            <a:spLocks/>
          </p:cNvSpPr>
          <p:nvPr/>
        </p:nvSpPr>
        <p:spPr>
          <a:xfrm>
            <a:off x="663403" y="469411"/>
            <a:ext cx="10865193" cy="32739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4400" b="1" dirty="0">
                <a:solidFill>
                  <a:srgbClr val="FFC000"/>
                </a:solidFill>
                <a:latin typeface="Bahnschrift" panose="020B0502040204020203" pitchFamily="34" charset="0"/>
              </a:rPr>
              <a:t>Conformación de COPAE</a:t>
            </a:r>
            <a:endParaRPr lang="es-EC" sz="4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DA09E1-37EC-490E-AE65-95DAE192875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0275" y="2747367"/>
            <a:ext cx="5905499" cy="30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8944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3DB0F27-5A49-4370-9C46-F86958A944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0982" y="3833569"/>
            <a:ext cx="4676775" cy="302443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7850C2D-C300-4C24-AE81-E950F25FAC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845" y="1685924"/>
            <a:ext cx="3328988" cy="481012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712010B-B4D9-4B40-8400-71ED0F8382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76651" y="541584"/>
            <a:ext cx="6076950" cy="320491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17AB74B-3655-4727-A98C-3A7C406282C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1575" y="2328617"/>
            <a:ext cx="2990849" cy="398779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0093C2E6-DEF2-4803-A89A-13934479FFDC}"/>
              </a:ext>
            </a:extLst>
          </p:cNvPr>
          <p:cNvSpPr txBox="1">
            <a:spLocks/>
          </p:cNvSpPr>
          <p:nvPr/>
        </p:nvSpPr>
        <p:spPr>
          <a:xfrm>
            <a:off x="-376238" y="69361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FUMIGACIÓN DE LUGARES ESTRATEGICOS DE LA PARROQUIA 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945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59E7FF5-8D19-4E7D-A679-B63A8598F1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566" y="813343"/>
            <a:ext cx="3648407" cy="26156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7928F44-9567-4506-8E8D-BCD40B0BB0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5067" y="734536"/>
            <a:ext cx="4520808" cy="282523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5D981EC-F032-47D4-B9FE-5AD2F04E04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775" y="3648074"/>
            <a:ext cx="2639555" cy="31146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B36F281-7645-4A4F-943A-CCF7BCDD132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8407" y="3748655"/>
            <a:ext cx="3704894" cy="294742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4AC05CD-A273-43F6-ADF7-2B3403041FF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9540" y="2435711"/>
            <a:ext cx="3190841" cy="4260364"/>
          </a:xfrm>
          <a:prstGeom prst="rect">
            <a:avLst/>
          </a:prstGeom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E90F65B-5E5B-4D5D-BCAA-D7A3CE778BB0}"/>
              </a:ext>
            </a:extLst>
          </p:cNvPr>
          <p:cNvSpPr txBox="1">
            <a:spLocks/>
          </p:cNvSpPr>
          <p:nvPr/>
        </p:nvSpPr>
        <p:spPr>
          <a:xfrm>
            <a:off x="-376238" y="69361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FUMIGACIÓN DE CENTRO PARROQUIAL Y SUS COMUNIDADES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9535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5FC9B8B-4404-4028-8962-F4DD6D6C54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076" y="828676"/>
            <a:ext cx="3737340" cy="30861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AF15E790-3958-480F-AA16-2E37C38F49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0786" y="828676"/>
            <a:ext cx="4114800" cy="3086100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EE40924B-0470-4F06-A7B6-D4E725376374}"/>
              </a:ext>
            </a:extLst>
          </p:cNvPr>
          <p:cNvSpPr txBox="1">
            <a:spLocks/>
          </p:cNvSpPr>
          <p:nvPr/>
        </p:nvSpPr>
        <p:spPr>
          <a:xfrm>
            <a:off x="-376238" y="69361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DOTACIÓN DE INDUMENTARIA Y EQUIPOS DE DESINFECCIÓN  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04BE497-F1A5-4130-A4A1-6D90B96AF7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6974" y="4022998"/>
            <a:ext cx="3629026" cy="272177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BF4A46-43B6-4133-AD7D-72DFD209E17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9956" y="634083"/>
            <a:ext cx="356235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152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2BCE9700-F857-443F-84D2-D986E2A4B574}"/>
              </a:ext>
            </a:extLst>
          </p:cNvPr>
          <p:cNvSpPr txBox="1">
            <a:spLocks/>
          </p:cNvSpPr>
          <p:nvPr/>
        </p:nvSpPr>
        <p:spPr>
          <a:xfrm>
            <a:off x="0" y="69361"/>
            <a:ext cx="11953875" cy="112944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PUNTO DE DESINFECCIÓN</a:t>
            </a:r>
            <a:r>
              <a:rPr lang="es-EC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 A LA ENTRADA DE LA PARROQUIA</a:t>
            </a:r>
          </a:p>
          <a:p>
            <a:pPr algn="ctr"/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algn="just"/>
            <a:r>
              <a:rPr lang="es-EC" sz="2400" dirty="0">
                <a:solidFill>
                  <a:schemeClr val="tx1"/>
                </a:solidFill>
                <a:latin typeface="Bahnschrift" panose="020B0502040204020203" pitchFamily="34" charset="0"/>
              </a:rPr>
              <a:t>Junto con el GAD Municipal, con una inversión (10000 dólares), se crea en punto desinfección en la entrada de la parroquia por el grado de exposición.</a:t>
            </a:r>
          </a:p>
          <a:p>
            <a:pPr algn="ctr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7D3D3FD-6BD1-4CD0-9079-4736D2410DB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6369" y="1149327"/>
            <a:ext cx="5105400" cy="28860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254D805-4738-4B7C-8D5A-AEEF510667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0059" y="4146875"/>
            <a:ext cx="3244362" cy="253365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491B310-3E59-46D9-8C53-BD9693E5EF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1269" y="1190844"/>
            <a:ext cx="3244362" cy="27725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610C1C4-67E7-4B32-BA0D-C83098FF44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82484" y="4146875"/>
            <a:ext cx="2695575" cy="253029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B192FC1-4AD0-4C2B-A844-EA1283026B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01941" y="4035403"/>
            <a:ext cx="2919965" cy="2641764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C87B3C7-3337-42DD-AC45-EF3066291B9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507" y="4119728"/>
            <a:ext cx="2695576" cy="256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9782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0EB389C-9761-4377-A466-FB212112D6B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" y="1647825"/>
            <a:ext cx="5143783" cy="35623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3810C0D-B0E6-4AB0-B030-106D6995FD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1673313"/>
            <a:ext cx="5324475" cy="3511373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310BFA4E-165F-4C61-94EE-9F3802EADD1D}"/>
              </a:ext>
            </a:extLst>
          </p:cNvPr>
          <p:cNvSpPr txBox="1">
            <a:spLocks/>
          </p:cNvSpPr>
          <p:nvPr/>
        </p:nvSpPr>
        <p:spPr>
          <a:xfrm>
            <a:off x="-376238" y="69361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DONACIÓN DE EQUIPOS Y MATERIALES PARA AFRONTAR LA PANDEMIA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5452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968ABF7-CCCD-45CB-99B5-519CF58A661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57602" y="908019"/>
            <a:ext cx="2891201" cy="310515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FC2F9A3-2571-4F22-821D-1E8B4C5A29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326" y="727044"/>
            <a:ext cx="3626410" cy="310514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CDD6265-F39A-4EB5-A49D-680778AE9D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60049" y="3717149"/>
            <a:ext cx="3400425" cy="314085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E0D0B08-D99C-453C-A469-FF6280609F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3925" y="3832194"/>
            <a:ext cx="3867150" cy="279615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0691CC16-4CBD-4DA5-A9B9-961D5661674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0997" y="2641568"/>
            <a:ext cx="2977694" cy="3340131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34A48EEF-6504-4959-A41F-1C710CF08F73}"/>
              </a:ext>
            </a:extLst>
          </p:cNvPr>
          <p:cNvSpPr txBox="1">
            <a:spLocks/>
          </p:cNvSpPr>
          <p:nvPr/>
        </p:nvSpPr>
        <p:spPr>
          <a:xfrm>
            <a:off x="242887" y="0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 CON UN APORTE DEL GAD MUNICIPAL SE DOTÓ DE DESINFECTANTE Y MASCARILLAS A LAS COMUNIDADES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0139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B29FC1-4A36-47AA-ABD9-672DDB6ADB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08" y="919160"/>
            <a:ext cx="4857972" cy="269557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8E58A97-167F-4297-B663-7040B40698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8875" y="919159"/>
            <a:ext cx="4857973" cy="269557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655E6B6-D8DB-4D46-9543-BCEBFCBD59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45983" y="3857625"/>
            <a:ext cx="2679095" cy="286702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CD00B4DF-860A-49C2-A663-64B78B75BA8C}"/>
              </a:ext>
            </a:extLst>
          </p:cNvPr>
          <p:cNvSpPr txBox="1">
            <a:spLocks/>
          </p:cNvSpPr>
          <p:nvPr/>
        </p:nvSpPr>
        <p:spPr>
          <a:xfrm>
            <a:off x="0" y="266700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kits alimenticios donados por la Prefectura del Azuay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E4DCC90-2D85-4A68-80F4-2C779F4AB7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43401" y="3857624"/>
            <a:ext cx="1859756" cy="286702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2CE51C0-EEB3-41A7-9311-ED40827881A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3858" y="3748967"/>
            <a:ext cx="3356967" cy="297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7228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93C68-54AB-4EAC-8364-01D3FDDD1857}"/>
              </a:ext>
            </a:extLst>
          </p:cNvPr>
          <p:cNvSpPr txBox="1">
            <a:spLocks/>
          </p:cNvSpPr>
          <p:nvPr/>
        </p:nvSpPr>
        <p:spPr>
          <a:xfrm>
            <a:off x="0" y="266700"/>
            <a:ext cx="11568113" cy="11294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kits alimenticios en el centro parroquial</a:t>
            </a:r>
            <a:endParaRPr lang="es-EC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pPr algn="ctr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E136194-4AC9-468E-8D2F-AE1A932EBC8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125" y="831422"/>
            <a:ext cx="9144000" cy="276225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B4FF432-3DF8-4D63-A5D3-C0EF4FAA015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125" y="3682143"/>
            <a:ext cx="7011122" cy="309013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7BD14FD-B9B9-44C3-8205-7E530EF9EE1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5718" y="3076575"/>
            <a:ext cx="388906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535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ABAC6-214B-4A03-B752-E6B46CA53033}"/>
              </a:ext>
            </a:extLst>
          </p:cNvPr>
          <p:cNvSpPr txBox="1">
            <a:spLocks/>
          </p:cNvSpPr>
          <p:nvPr/>
        </p:nvSpPr>
        <p:spPr>
          <a:xfrm>
            <a:off x="0" y="266700"/>
            <a:ext cx="11568113" cy="1129444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419" sz="2400" b="1" dirty="0">
                <a:solidFill>
                  <a:srgbClr val="FFC000"/>
                </a:solidFill>
                <a:latin typeface="Bahnschrift" panose="020B0502040204020203" pitchFamily="34" charset="0"/>
              </a:rPr>
              <a:t>Entrega de tablets a los niños de la escuela Agustín Crespo Heredia y escuela Gonzalo Feican de la comunidad de Cauquil</a:t>
            </a:r>
          </a:p>
          <a:p>
            <a:pPr algn="ctr"/>
            <a:endParaRPr lang="es-419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  <a:p>
            <a:r>
              <a:rPr lang="es-419" sz="2400" b="1" dirty="0">
                <a:solidFill>
                  <a:schemeClr val="tx1"/>
                </a:solidFill>
                <a:latin typeface="Bahnschrift" panose="020B0502040204020203" pitchFamily="34" charset="0"/>
              </a:rPr>
              <a:t>PRESUPUESTO: INV Minerales</a:t>
            </a:r>
            <a:endParaRPr lang="es-EC" sz="2400" b="1" dirty="0">
              <a:solidFill>
                <a:schemeClr val="tx1"/>
              </a:solidFill>
              <a:latin typeface="Bahnschrift" panose="020B0502040204020203" pitchFamily="34" charset="0"/>
            </a:endParaRPr>
          </a:p>
          <a:p>
            <a:pPr algn="just"/>
            <a:endParaRPr lang="es-ES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CF82881-A67A-47A4-8C4F-22DADB08A0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175" y="1407685"/>
            <a:ext cx="4114590" cy="264996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841793A-225E-4BE8-B42F-9EE66F3E5B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7700" y="1407684"/>
            <a:ext cx="4062159" cy="26499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F558CA8-4C44-48C5-BECA-57BC5C83DF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81994" y="1407684"/>
            <a:ext cx="3329031" cy="26499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AEC0219-4920-4E79-8A45-10CDC07C23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175" y="4229100"/>
            <a:ext cx="5502019" cy="23622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13DAB0-9B05-43FE-8869-BD14C549E21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2652" y="4229100"/>
            <a:ext cx="6100508" cy="231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2996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9D0CE6-B724-4943-9D1E-E8719C627B58}"/>
              </a:ext>
            </a:extLst>
          </p:cNvPr>
          <p:cNvSpPr txBox="1">
            <a:spLocks/>
          </p:cNvSpPr>
          <p:nvPr/>
        </p:nvSpPr>
        <p:spPr>
          <a:xfrm>
            <a:off x="1182179" y="2533613"/>
            <a:ext cx="9827641" cy="135239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3600" dirty="0">
                <a:solidFill>
                  <a:schemeClr val="accent3"/>
                </a:solidFill>
                <a:latin typeface="Bahnschrift" panose="020B0502040204020203" pitchFamily="34" charset="0"/>
              </a:rPr>
              <a:t>PREGUNTAS REALIZADAS POR LA CIUDADANIA Y SU CONTESTACIÓN</a:t>
            </a:r>
            <a:endParaRPr lang="es-EC" sz="3600" dirty="0">
              <a:solidFill>
                <a:schemeClr val="accent3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361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7A6ECEA-06BA-4059-89EF-C80C595842E3}"/>
              </a:ext>
            </a:extLst>
          </p:cNvPr>
          <p:cNvSpPr txBox="1"/>
          <p:nvPr/>
        </p:nvSpPr>
        <p:spPr>
          <a:xfrm>
            <a:off x="685800" y="1403255"/>
            <a:ext cx="10648950" cy="3469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1.- ¿Sobre la ordenanza de descentralizar el presupuesto participativo se ha hecho o no?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No, se encuentra en proceso de elaboración y coordinación con el GAD Parroquial de la Asunción.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6191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463FC3E-8548-4FE1-AC79-182F28FE0991}"/>
              </a:ext>
            </a:extLst>
          </p:cNvPr>
          <p:cNvSpPr txBox="1"/>
          <p:nvPr/>
        </p:nvSpPr>
        <p:spPr>
          <a:xfrm>
            <a:off x="609600" y="781955"/>
            <a:ext cx="10991850" cy="494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¿Por qué no se da el mantenimiento de las vías rurales en el Cristal Aguarongos?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vía Cristal Bajo promedia 2.20 km, misma que fue intervenida con la Tasa Solidaria del año 2018; ejecutada en el mes de octubre 2019. La vía San Gerardo–Cristal Aguarongos fue intervenida con la Tasa Solidaria del año 2019 un promedio 10.5 Km; ejecutada en el mes de noviembre del 2020.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7973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6C781B9-81BF-44B5-8864-311EC0BF74C2}"/>
              </a:ext>
            </a:extLst>
          </p:cNvPr>
          <p:cNvSpPr txBox="1"/>
          <p:nvPr/>
        </p:nvSpPr>
        <p:spPr>
          <a:xfrm>
            <a:off x="847725" y="1074099"/>
            <a:ext cx="10248900" cy="26453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3.- ¿Qué pasó con la gestión de recursos de la construcción del cerramiento del cementerio?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requerida la información correspondiente para saber hasta que fases se encuentran ejecutadas hasta el momento.</a:t>
            </a:r>
            <a:endParaRPr lang="es-419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55336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B96E886-2427-4AF6-B63F-D0C267421783}"/>
              </a:ext>
            </a:extLst>
          </p:cNvPr>
          <p:cNvSpPr txBox="1"/>
          <p:nvPr/>
        </p:nvSpPr>
        <p:spPr>
          <a:xfrm>
            <a:off x="657225" y="715280"/>
            <a:ext cx="10610850" cy="494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4.- ¿Que nos indique sobre el proyecto de los lácteos y sus derivados?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objetivo de fortalecer la producción ganadera se formó la asociación de ganaderos de la parroquia, el cual va encaminado en promover la cadena de lácteos y sus derivados; sin embargo, aún no se han ejecutado porque de acuerdo al cronograma los plazos a ejecutarse siguen vigentes. 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9749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81E6B6-E577-4A24-8B6A-6BDDF1D478F0}"/>
              </a:ext>
            </a:extLst>
          </p:cNvPr>
          <p:cNvSpPr txBox="1"/>
          <p:nvPr/>
        </p:nvSpPr>
        <p:spPr>
          <a:xfrm>
            <a:off x="628649" y="973543"/>
            <a:ext cx="10334625" cy="395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5.- ¿Cuáles son las nuevas tecnologías para la capacitación?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Atravesamos la pandemia por COVID-19, por este motivo no se han desarrollado capacitaciones y talleres; con la intención de garantizar el distanciamiento social y precautelar la salud de la población.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8749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22F6C00-590D-4D0B-8EAC-563DECF41B81}"/>
              </a:ext>
            </a:extLst>
          </p:cNvPr>
          <p:cNvSpPr txBox="1"/>
          <p:nvPr/>
        </p:nvSpPr>
        <p:spPr>
          <a:xfrm>
            <a:off x="600075" y="1250856"/>
            <a:ext cx="10934700" cy="2839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6.- ¿Sobre los armicos de la comunidad de Cauquil, qué paso?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colocación de los armicos se realizó en el mes de junio del 2020, un total de 9 metros. 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9361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E4C306E-9E85-4013-8F74-735EEF63F76B}"/>
              </a:ext>
            </a:extLst>
          </p:cNvPr>
          <p:cNvSpPr txBox="1"/>
          <p:nvPr/>
        </p:nvSpPr>
        <p:spPr>
          <a:xfrm>
            <a:off x="742949" y="624248"/>
            <a:ext cx="10353675" cy="5474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7.- ¿Porque no se ha adquirido las cámaras de vigilancia?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presupuesto destinado para la adquisición de las cámaras esta disponible, mas sucede que se presentaron inconvenientes: puesto que necesitamos instalación de postes, convenios con la empresa eléctrica, adquisición de equipos para poder obtener red de internet inalámbrica y así poder guardar la información y vigilancia a tiempo real. 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34072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C14945B-3A93-404F-A555-3A27948BEB3F}"/>
              </a:ext>
            </a:extLst>
          </p:cNvPr>
          <p:cNvSpPr txBox="1"/>
          <p:nvPr/>
        </p:nvSpPr>
        <p:spPr>
          <a:xfrm>
            <a:off x="747712" y="1430889"/>
            <a:ext cx="10696576" cy="3996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8.- ¿Dónde está el presupuesto de la adecuación de juegos infantiles?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presupuesto esta en proceso de recuperación, puesto que el plazo para la entrega definitiva de los estudios había fenecido.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2008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4029109-0ADA-4222-ADEA-F04BA527556A}"/>
              </a:ext>
            </a:extLst>
          </p:cNvPr>
          <p:cNvSpPr txBox="1"/>
          <p:nvPr/>
        </p:nvSpPr>
        <p:spPr>
          <a:xfrm>
            <a:off x="333374" y="1321749"/>
            <a:ext cx="10829925" cy="4351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9.- ¿Se ha realizado la adecuación del Cementerio?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Si, se recuerda a la ciudadanía que se realizaron trabajos de terraplén en la parte interna del cementerio, además se realizó la colocación de malla en los linderos del terreno.</a:t>
            </a:r>
            <a:endParaRPr lang="es-419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8616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6D7BE20-40A9-49B3-95F3-962830E51930}"/>
              </a:ext>
            </a:extLst>
          </p:cNvPr>
          <p:cNvSpPr txBox="1"/>
          <p:nvPr/>
        </p:nvSpPr>
        <p:spPr>
          <a:xfrm>
            <a:off x="0" y="546547"/>
            <a:ext cx="10763250" cy="5927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10.- ¿Santa Ana tiene un arrastre de USD 200 dólares?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3BB7CF74-BB31-43C8-9A58-01A406E39B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02756" y="1404937"/>
            <a:ext cx="6186487" cy="513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0284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10D352C-34D9-4779-9D22-FED9F8696075}"/>
              </a:ext>
            </a:extLst>
          </p:cNvPr>
          <p:cNvSpPr txBox="1"/>
          <p:nvPr/>
        </p:nvSpPr>
        <p:spPr>
          <a:xfrm>
            <a:off x="733424" y="1708056"/>
            <a:ext cx="10410825" cy="3469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11.- ¿Mantenimiento vial de la tasa solidaria del 2020, se dio mantenimiento en San Martin Grande?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ES" sz="3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No, se dio mantenimiento en el año 2019 con la inversión de la Tasa Solidaria 2018.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33846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18093D3-6E03-4AF4-9D19-9B584E0766FF}"/>
              </a:ext>
            </a:extLst>
          </p:cNvPr>
          <p:cNvSpPr txBox="1"/>
          <p:nvPr/>
        </p:nvSpPr>
        <p:spPr>
          <a:xfrm>
            <a:off x="542925" y="1302699"/>
            <a:ext cx="10858500" cy="3366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12.- ¿Mantenimiento vial 2020, en que meses se realizó y que comunidades fueron beneficiadas?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ejecuto en los meses de octubre y noviembre del 2020, beneficiadas las comunidades de Bestión, San Martin Chico, Cauquil y Cristal Aguarongos.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974790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2E71708-0181-42A6-9FB0-A6AAB52EE175}"/>
              </a:ext>
            </a:extLst>
          </p:cNvPr>
          <p:cNvSpPr txBox="1"/>
          <p:nvPr/>
        </p:nvSpPr>
        <p:spPr>
          <a:xfrm>
            <a:off x="457199" y="1315355"/>
            <a:ext cx="10906125" cy="4947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13. ¿Cuánto fue el presupuesto total para la comunidad de Cristal Aguarongos?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comunidad tenia un arrastre de 1000 dólares del presupuesto 2019, ejecutados en el año 2020; con la adquisición y colocación de una puerta metálica para su casa comunal. En el año 2020 la comunidad invierte el presupuesto de 1500 dólares en la adquisición de abono químico. 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0514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1A16875-F74D-47CB-8E3E-A1FB25842C16}"/>
              </a:ext>
            </a:extLst>
          </p:cNvPr>
          <p:cNvSpPr txBox="1"/>
          <p:nvPr/>
        </p:nvSpPr>
        <p:spPr>
          <a:xfrm>
            <a:off x="219075" y="351907"/>
            <a:ext cx="11620500" cy="6154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 ¿Cuál o en que se invirtió en el programa de asistencia social de adulto mayor y cuantas personas son?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programa de asistencia social se desarrolla desde el 3 de enero hasta el 13 de marzo del 2020; mismo que comprende actividades presenciales con el grupo de 26 adultos mayores de la asociación “Nueva Esperanza”. Tras atravesar la pandemia mundial del COVID- 19 se opta por continuar con actividades que no comprendan la aglomeración y exposición de las personas. Se continua con la elaboración del pan y entregas a domicilio. A partir del mes de mayo se implementa la entrega de kits alimenticios a 86 beneficiarios (adultos mayores y personas con capacidades especiales) del centro parroquial y sus comunidades. La entrega de esta ayuda social se la hace una vez por mes. </a:t>
            </a:r>
            <a:endParaRPr lang="es-419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día del niño se entrego un total de 500 mascarillas sublimadas, para preservar la salud de la niñez de la parroquia y sus comunidades.</a:t>
            </a:r>
            <a:endParaRPr lang="es-419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realizo el concurso “Imaginando mi parroquia”, mismo que tuvo el objetivo de incentivar la creatividad de los niños en tiempos de aislamiento social que atravesaban.</a:t>
            </a:r>
            <a:endParaRPr lang="es-419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Entrega un total de 67 tablets a los padres de familia de la escuela “Agustín Crespo Heredia” y la escuela “Gonzalo Feican” de la comunidad de Cuaquil, como ayuda a los niños para sus clases virtuales.</a:t>
            </a:r>
            <a:endParaRPr lang="es-419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554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DB1123-F6A7-4F32-A3DD-0F698258C10E}"/>
              </a:ext>
            </a:extLst>
          </p:cNvPr>
          <p:cNvSpPr txBox="1"/>
          <p:nvPr/>
        </p:nvSpPr>
        <p:spPr>
          <a:xfrm>
            <a:off x="247649" y="1340799"/>
            <a:ext cx="11172825" cy="3996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15.- ¿En la contratación de técnicos, explicar?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3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Junta parroquial cuenta con los servicios de dos técnicos. Asistencia jurídica al GAD Parroquial brinda el Abg. Cristian Ochoa. La Asistencia en ingeniera civil brinda el Ing. Patricio Pesantez. </a:t>
            </a:r>
            <a:endParaRPr lang="es-419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56813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BF4CEE4-5C4D-43A2-8733-4F2F7AA70022}"/>
              </a:ext>
            </a:extLst>
          </p:cNvPr>
          <p:cNvSpPr txBox="1"/>
          <p:nvPr/>
        </p:nvSpPr>
        <p:spPr>
          <a:xfrm>
            <a:off x="361949" y="1493127"/>
            <a:ext cx="11172825" cy="1030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6000" b="1" dirty="0">
                <a:solidFill>
                  <a:schemeClr val="accent3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GRACIAS POR SU ATENCIÓN </a:t>
            </a:r>
            <a:endParaRPr lang="es-419" sz="5400" dirty="0">
              <a:solidFill>
                <a:schemeClr val="accent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04DB0F0-BA62-4D97-A1CC-30F212462155}"/>
              </a:ext>
            </a:extLst>
          </p:cNvPr>
          <p:cNvPicPr/>
          <p:nvPr/>
        </p:nvPicPr>
        <p:blipFill rotWithShape="1">
          <a:blip r:embed="rId2" cstate="email">
            <a:lum brigh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25" b="100000" l="8302" r="100000">
                        <a14:foregroundMark x1="84717" y1="51752" x2="84717" y2="51752"/>
                        <a14:foregroundMark x1="43019" y1="52548" x2="43019" y2="52548"/>
                        <a14:foregroundMark x1="39057" y1="43631" x2="76038" y2="29459"/>
                        <a14:foregroundMark x1="76038" y1="29459" x2="86038" y2="28503"/>
                        <a14:foregroundMark x1="21698" y1="19904" x2="52830" y2="19904"/>
                        <a14:foregroundMark x1="65094" y1="7325" x2="87170" y2="18631"/>
                        <a14:foregroundMark x1="87170" y1="18631" x2="99811" y2="19586"/>
                        <a14:foregroundMark x1="44717" y1="21656" x2="61698" y2="9713"/>
                        <a14:foregroundMark x1="11887" y1="27229" x2="20377" y2="21178"/>
                        <a14:foregroundMark x1="10189" y1="30096" x2="19057" y2="47293"/>
                        <a14:foregroundMark x1="18679" y1="61943" x2="9811" y2="75796"/>
                        <a14:foregroundMark x1="17925" y1="52229" x2="17925" y2="67994"/>
                        <a14:foregroundMark x1="8491" y1="79459" x2="12642" y2="99841"/>
                        <a14:foregroundMark x1="63774" y1="65605" x2="64151" y2="99841"/>
                        <a14:foregroundMark x1="29811" y1="64013" x2="64340" y2="64013"/>
                        <a14:foregroundMark x1="64340" y1="64013" x2="88868" y2="62420"/>
                        <a14:foregroundMark x1="88868" y1="62420" x2="93585" y2="62420"/>
                        <a14:foregroundMark x1="47170" y1="62739" x2="23019" y2="64013"/>
                        <a14:foregroundMark x1="9811" y1="95382" x2="12453" y2="99841"/>
                        <a14:foregroundMark x1="63396" y1="95382" x2="63585" y2="998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40869" y="2888619"/>
            <a:ext cx="3493981" cy="394186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CE50C4C2-E39E-481D-9DEF-25674BCA5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555" y="5498223"/>
            <a:ext cx="2609852" cy="124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700338" algn="ctr"/>
                <a:tab pos="5400675" algn="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900" b="1" dirty="0"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kumimoji="0" lang="es-ES" altLang="es-EC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endParaRPr lang="es-ES" altLang="es-EC" sz="2400" b="1" dirty="0">
              <a:latin typeface="Bahnschrift" panose="020B0502040204020203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00338" algn="ctr"/>
                <a:tab pos="5400675" algn="r"/>
              </a:tabLst>
            </a:pPr>
            <a:r>
              <a:rPr kumimoji="0" lang="es-ES" altLang="es-EC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2019 - 2023</a:t>
            </a:r>
            <a:endParaRPr kumimoji="0" lang="es-ES" altLang="es-EC" sz="9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5FE83BB-A2F4-466C-B691-BA12EE950E8A}"/>
              </a:ext>
            </a:extLst>
          </p:cNvPr>
          <p:cNvSpPr txBox="1"/>
          <p:nvPr/>
        </p:nvSpPr>
        <p:spPr>
          <a:xfrm>
            <a:off x="2440093" y="5364873"/>
            <a:ext cx="6808682" cy="836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GAD PARRROQUIAL RURAL DE SAN GERARDO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Administraci</a:t>
            </a:r>
            <a:r>
              <a:rPr lang="es-E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ón</a:t>
            </a:r>
            <a:endParaRPr lang="es-419" dirty="0">
              <a:solidFill>
                <a:schemeClr val="accent4">
                  <a:lumMod val="20000"/>
                  <a:lumOff val="8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6128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3406</TotalTime>
  <Words>1973</Words>
  <Application>Microsoft Office PowerPoint</Application>
  <PresentationFormat>Panorámica</PresentationFormat>
  <Paragraphs>246</Paragraphs>
  <Slides>83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83</vt:i4>
      </vt:variant>
    </vt:vector>
  </HeadingPairs>
  <TitlesOfParts>
    <vt:vector size="91" baseType="lpstr">
      <vt:lpstr>Arial</vt:lpstr>
      <vt:lpstr>Bahnschrift</vt:lpstr>
      <vt:lpstr>Bahnschrift SemiBold</vt:lpstr>
      <vt:lpstr>Calibri</vt:lpstr>
      <vt:lpstr>Century Gothic</vt:lpstr>
      <vt:lpstr>Wingdings</vt:lpstr>
      <vt:lpstr>Wingdings 3</vt:lpstr>
      <vt:lpstr>Ion</vt:lpstr>
      <vt:lpstr>Presentación de PowerPoint</vt:lpstr>
      <vt:lpstr>Presentación de PowerPoint</vt:lpstr>
      <vt:lpstr>Presentación de PowerPoint</vt:lpstr>
      <vt:lpstr>COMPETENCIAS EXCLUSIVAS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</dc:creator>
  <cp:lastModifiedBy>Ivan Troya</cp:lastModifiedBy>
  <cp:revision>43</cp:revision>
  <dcterms:created xsi:type="dcterms:W3CDTF">2021-06-25T14:28:45Z</dcterms:created>
  <dcterms:modified xsi:type="dcterms:W3CDTF">2021-08-10T23:51:44Z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4974213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